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61" r:id="rId4"/>
    <p:sldId id="262" r:id="rId5"/>
    <p:sldId id="263" r:id="rId6"/>
    <p:sldId id="264" r:id="rId7"/>
    <p:sldId id="265" r:id="rId8"/>
    <p:sldId id="267" r:id="rId9"/>
    <p:sldId id="266" r:id="rId10"/>
    <p:sldId id="258"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48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B3689A-8DBC-466D-8274-70F6AF7EEC7B}"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mn-MN"/>
        </a:p>
      </dgm:t>
    </dgm:pt>
    <dgm:pt modelId="{1CFFA4E2-2167-4BCE-BE87-E1F3577C9FC4}">
      <dgm:prSet phldrT="[Text]" custT="1"/>
      <dgm:spPr/>
      <dgm:t>
        <a:bodyPr/>
        <a:lstStyle/>
        <a:p>
          <a:r>
            <a:rPr lang="mn-MN" sz="1800" b="0" cap="none" spc="0" dirty="0" smtClean="0">
              <a:ln w="0"/>
              <a:solidFill>
                <a:schemeClr val="tx1"/>
              </a:solidFill>
              <a:effectLst>
                <a:outerShdw blurRad="38100" dist="19050" dir="2700000" algn="tl" rotWithShape="0">
                  <a:schemeClr val="dk1">
                    <a:alpha val="40000"/>
                  </a:schemeClr>
                </a:outerShdw>
              </a:effectLst>
            </a:rPr>
            <a:t>Ерөнхий заалт</a:t>
          </a:r>
          <a:endParaRPr lang="mn-MN" sz="1800" b="0" cap="none" spc="0" dirty="0">
            <a:ln w="0"/>
            <a:solidFill>
              <a:schemeClr val="tx1"/>
            </a:solidFill>
            <a:effectLst>
              <a:outerShdw blurRad="38100" dist="19050" dir="2700000" algn="tl" rotWithShape="0">
                <a:schemeClr val="dk1">
                  <a:alpha val="40000"/>
                </a:schemeClr>
              </a:outerShdw>
            </a:effectLst>
          </a:endParaRPr>
        </a:p>
      </dgm:t>
    </dgm:pt>
    <dgm:pt modelId="{C44223BB-1FE3-405E-B305-A37612560FE3}" type="parTrans" cxnId="{C6B5EB6A-F291-45F7-AAF4-3DFB1D282C52}">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2442D755-E38C-420C-84B6-3DCAD74E6A07}" type="sibTrans" cxnId="{C6B5EB6A-F291-45F7-AAF4-3DFB1D282C52}">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58B73AEE-4A89-4344-A325-B10DF7A3937A}">
      <dgm:prSet phldrT="[Text]" custT="1"/>
      <dgm:spPr/>
      <dgm:t>
        <a:bodyPr/>
        <a:lstStyle/>
        <a:p>
          <a:r>
            <a:rPr lang="mn-MN" sz="2400" b="0" cap="none" spc="0" dirty="0" smtClean="0">
              <a:ln w="0"/>
              <a:solidFill>
                <a:schemeClr val="tx1"/>
              </a:solidFill>
              <a:effectLst>
                <a:outerShdw blurRad="38100" dist="19050" dir="2700000" algn="tl" rotWithShape="0">
                  <a:schemeClr val="dk1">
                    <a:alpha val="40000"/>
                  </a:schemeClr>
                </a:outerShdw>
              </a:effectLst>
            </a:rPr>
            <a:t>4 бүлэг</a:t>
          </a:r>
          <a:r>
            <a:rPr lang="en-US" sz="2400" b="0" cap="none" spc="0" dirty="0" smtClean="0">
              <a:ln w="0"/>
              <a:solidFill>
                <a:schemeClr val="tx1"/>
              </a:solidFill>
              <a:effectLst>
                <a:outerShdw blurRad="38100" dist="19050" dir="2700000" algn="tl" rotWithShape="0">
                  <a:schemeClr val="dk1">
                    <a:alpha val="40000"/>
                  </a:schemeClr>
                </a:outerShdw>
              </a:effectLst>
            </a:rPr>
            <a:t> -</a:t>
          </a:r>
          <a:r>
            <a:rPr lang="mn-MN" sz="2400" b="0" cap="none" spc="0" dirty="0" smtClean="0">
              <a:ln w="0"/>
              <a:solidFill>
                <a:schemeClr val="tx1"/>
              </a:solidFill>
              <a:effectLst>
                <a:outerShdw blurRad="38100" dist="19050" dir="2700000" algn="tl" rotWithShape="0">
                  <a:schemeClr val="dk1">
                    <a:alpha val="40000"/>
                  </a:schemeClr>
                </a:outerShdw>
              </a:effectLst>
            </a:rPr>
            <a:t> 25</a:t>
          </a:r>
          <a:r>
            <a:rPr lang="en-US" sz="2400" b="0" cap="none" spc="0" dirty="0" smtClean="0">
              <a:ln w="0"/>
              <a:solidFill>
                <a:schemeClr val="tx1"/>
              </a:solidFill>
              <a:effectLst>
                <a:outerShdw blurRad="38100" dist="19050" dir="2700000" algn="tl" rotWithShape="0">
                  <a:schemeClr val="dk1">
                    <a:alpha val="40000"/>
                  </a:schemeClr>
                </a:outerShdw>
              </a:effectLst>
            </a:rPr>
            <a:t> </a:t>
          </a:r>
          <a:r>
            <a:rPr lang="mn-MN" sz="2400" b="0" cap="none" spc="0" dirty="0" smtClean="0">
              <a:ln w="0"/>
              <a:solidFill>
                <a:schemeClr val="tx1"/>
              </a:solidFill>
              <a:effectLst>
                <a:outerShdw blurRad="38100" dist="19050" dir="2700000" algn="tl" rotWithShape="0">
                  <a:schemeClr val="dk1">
                    <a:alpha val="40000"/>
                  </a:schemeClr>
                </a:outerShdw>
              </a:effectLst>
            </a:rPr>
            <a:t>зүйл</a:t>
          </a:r>
          <a:endParaRPr lang="mn-MN" sz="2400" b="0" cap="none" spc="0" dirty="0">
            <a:ln w="0"/>
            <a:solidFill>
              <a:schemeClr val="tx1"/>
            </a:solidFill>
            <a:effectLst>
              <a:outerShdw blurRad="38100" dist="19050" dir="2700000" algn="tl" rotWithShape="0">
                <a:schemeClr val="dk1">
                  <a:alpha val="40000"/>
                </a:schemeClr>
              </a:outerShdw>
            </a:effectLst>
          </a:endParaRPr>
        </a:p>
      </dgm:t>
    </dgm:pt>
    <dgm:pt modelId="{684098E7-B3CD-4D89-A43A-B44B4D6429FC}" type="parTrans" cxnId="{034C4EA5-8E22-40EC-BC88-AF2BC2D0427C}">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0C30056C-4F43-4457-8E55-5D1534C0F7F8}" type="sibTrans" cxnId="{034C4EA5-8E22-40EC-BC88-AF2BC2D0427C}">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6F282603-7831-4FD1-A648-6E7423EE7B89}">
      <dgm:prSet phldrT="[Text]" custT="1"/>
      <dgm:spPr/>
      <dgm:t>
        <a:bodyPr/>
        <a:lstStyle/>
        <a:p>
          <a:r>
            <a:rPr lang="mn-MN" sz="1800" b="0" cap="none" spc="0" dirty="0" smtClean="0">
              <a:ln w="0"/>
              <a:solidFill>
                <a:schemeClr val="tx1"/>
              </a:solidFill>
              <a:effectLst>
                <a:outerShdw blurRad="38100" dist="19050" dir="2700000" algn="tl" rotWithShape="0">
                  <a:schemeClr val="dk1">
                    <a:alpha val="40000"/>
                  </a:schemeClr>
                </a:outerShdw>
              </a:effectLst>
            </a:rPr>
            <a:t>Төлөвлөлт</a:t>
          </a:r>
          <a:endParaRPr lang="mn-MN" sz="1800" b="0" cap="none" spc="0" dirty="0">
            <a:ln w="0"/>
            <a:solidFill>
              <a:schemeClr val="tx1"/>
            </a:solidFill>
            <a:effectLst>
              <a:outerShdw blurRad="38100" dist="19050" dir="2700000" algn="tl" rotWithShape="0">
                <a:schemeClr val="dk1">
                  <a:alpha val="40000"/>
                </a:schemeClr>
              </a:outerShdw>
            </a:effectLst>
          </a:endParaRPr>
        </a:p>
      </dgm:t>
    </dgm:pt>
    <dgm:pt modelId="{384F3350-4CCE-487F-A1D7-4E2E7C840E92}" type="parTrans" cxnId="{D768853A-5C0A-44FA-8BDE-0CCB9955AEDE}">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71B6BB61-C6D8-4795-830F-C00B5CF7EE48}" type="sibTrans" cxnId="{D768853A-5C0A-44FA-8BDE-0CCB9955AEDE}">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B7977B22-B873-4F84-8786-BCC6924919BC}">
      <dgm:prSet phldrT="[Text]" custT="1"/>
      <dgm:spPr/>
      <dgm:t>
        <a:bodyPr/>
        <a:lstStyle/>
        <a:p>
          <a:r>
            <a:rPr lang="en-US" sz="2400" b="0" cap="none" spc="0" dirty="0" smtClean="0">
              <a:ln w="0"/>
              <a:solidFill>
                <a:schemeClr val="tx1"/>
              </a:solidFill>
              <a:effectLst>
                <a:outerShdw blurRad="38100" dist="19050" dir="2700000" algn="tl" rotWithShape="0">
                  <a:schemeClr val="dk1">
                    <a:alpha val="40000"/>
                  </a:schemeClr>
                </a:outerShdw>
              </a:effectLst>
            </a:rPr>
            <a:t>3 </a:t>
          </a:r>
          <a:r>
            <a:rPr lang="mn-MN" sz="2400" b="0" cap="none" spc="0" dirty="0" smtClean="0">
              <a:ln w="0"/>
              <a:solidFill>
                <a:schemeClr val="tx1"/>
              </a:solidFill>
              <a:effectLst>
                <a:outerShdw blurRad="38100" dist="19050" dir="2700000" algn="tl" rotWithShape="0">
                  <a:schemeClr val="dk1">
                    <a:alpha val="40000"/>
                  </a:schemeClr>
                </a:outerShdw>
              </a:effectLst>
            </a:rPr>
            <a:t>бүлэг</a:t>
          </a:r>
          <a:r>
            <a:rPr lang="en-US" sz="2400" b="0" cap="none" spc="0" dirty="0" smtClean="0">
              <a:ln w="0"/>
              <a:solidFill>
                <a:schemeClr val="tx1"/>
              </a:solidFill>
              <a:effectLst>
                <a:outerShdw blurRad="38100" dist="19050" dir="2700000" algn="tl" rotWithShape="0">
                  <a:schemeClr val="dk1">
                    <a:alpha val="40000"/>
                  </a:schemeClr>
                </a:outerShdw>
              </a:effectLst>
            </a:rPr>
            <a:t> -</a:t>
          </a:r>
          <a:r>
            <a:rPr lang="mn-MN" sz="2400" b="0" cap="none" spc="0" dirty="0" smtClean="0">
              <a:ln w="0"/>
              <a:solidFill>
                <a:schemeClr val="tx1"/>
              </a:solidFill>
              <a:effectLst>
                <a:outerShdw blurRad="38100" dist="19050" dir="2700000" algn="tl" rotWithShape="0">
                  <a:schemeClr val="dk1">
                    <a:alpha val="40000"/>
                  </a:schemeClr>
                </a:outerShdw>
              </a:effectLst>
            </a:rPr>
            <a:t> </a:t>
          </a:r>
          <a:r>
            <a:rPr lang="en-US" sz="2400" b="0" cap="none" spc="0" dirty="0" smtClean="0">
              <a:ln w="0"/>
              <a:solidFill>
                <a:schemeClr val="tx1"/>
              </a:solidFill>
              <a:effectLst>
                <a:outerShdw blurRad="38100" dist="19050" dir="2700000" algn="tl" rotWithShape="0">
                  <a:schemeClr val="dk1">
                    <a:alpha val="40000"/>
                  </a:schemeClr>
                </a:outerShdw>
              </a:effectLst>
            </a:rPr>
            <a:t>4</a:t>
          </a:r>
          <a:r>
            <a:rPr lang="mn-MN" sz="2400" b="0" cap="none" spc="0" dirty="0" smtClean="0">
              <a:ln w="0"/>
              <a:solidFill>
                <a:schemeClr val="tx1"/>
              </a:solidFill>
              <a:effectLst>
                <a:outerShdw blurRad="38100" dist="19050" dir="2700000" algn="tl" rotWithShape="0">
                  <a:schemeClr val="dk1">
                    <a:alpha val="40000"/>
                  </a:schemeClr>
                </a:outerShdw>
              </a:effectLst>
            </a:rPr>
            <a:t>1 зүйл</a:t>
          </a:r>
          <a:endParaRPr lang="mn-MN" sz="2400" b="0" cap="none" spc="0" dirty="0">
            <a:ln w="0"/>
            <a:solidFill>
              <a:schemeClr val="tx1"/>
            </a:solidFill>
            <a:effectLst>
              <a:outerShdw blurRad="38100" dist="19050" dir="2700000" algn="tl" rotWithShape="0">
                <a:schemeClr val="dk1">
                  <a:alpha val="40000"/>
                </a:schemeClr>
              </a:outerShdw>
            </a:effectLst>
          </a:endParaRPr>
        </a:p>
      </dgm:t>
    </dgm:pt>
    <dgm:pt modelId="{94D6778A-87E1-46D3-996B-F4B44DDB914D}" type="parTrans" cxnId="{64986B42-0ECC-4C1C-8C50-5C2AE824D39E}">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4E0B3354-E07A-4EDC-8329-4230BB6E88BF}" type="sibTrans" cxnId="{64986B42-0ECC-4C1C-8C50-5C2AE824D39E}">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A1977478-0CE2-4CCF-B679-5BE1BB9E7176}">
      <dgm:prSet phldrT="[Text]" custT="1"/>
      <dgm:spPr/>
      <dgm:t>
        <a:bodyPr/>
        <a:lstStyle/>
        <a:p>
          <a:r>
            <a:rPr lang="mn-MN" sz="2000" b="0" cap="none" spc="0" dirty="0" smtClean="0">
              <a:ln w="0"/>
              <a:solidFill>
                <a:schemeClr val="tx1"/>
              </a:solidFill>
              <a:effectLst>
                <a:outerShdw blurRad="38100" dist="19050" dir="2700000" algn="tl" rotWithShape="0">
                  <a:schemeClr val="dk1">
                    <a:alpha val="40000"/>
                  </a:schemeClr>
                </a:outerShdw>
              </a:effectLst>
            </a:rPr>
            <a:t>Гүйцэтгэл</a:t>
          </a:r>
          <a:r>
            <a:rPr lang="en-US" sz="2000" b="0" cap="none" spc="0" dirty="0" smtClean="0">
              <a:ln w="0"/>
              <a:solidFill>
                <a:schemeClr val="tx1"/>
              </a:solidFill>
              <a:effectLst>
                <a:outerShdw blurRad="38100" dist="19050" dir="2700000" algn="tl" rotWithShape="0">
                  <a:schemeClr val="dk1">
                    <a:alpha val="40000"/>
                  </a:schemeClr>
                </a:outerShdw>
              </a:effectLst>
            </a:rPr>
            <a:t> </a:t>
          </a:r>
          <a:endParaRPr lang="mn-MN" sz="2000" b="0" cap="none" spc="0" dirty="0">
            <a:ln w="0"/>
            <a:solidFill>
              <a:schemeClr val="tx1"/>
            </a:solidFill>
            <a:effectLst>
              <a:outerShdw blurRad="38100" dist="19050" dir="2700000" algn="tl" rotWithShape="0">
                <a:schemeClr val="dk1">
                  <a:alpha val="40000"/>
                </a:schemeClr>
              </a:outerShdw>
            </a:effectLst>
          </a:endParaRPr>
        </a:p>
      </dgm:t>
    </dgm:pt>
    <dgm:pt modelId="{72B5A47B-BB33-4E30-B99F-14E39CABCD72}" type="parTrans" cxnId="{5288C8CF-D64A-4DCE-AF8F-E91E39FD86B9}">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69399720-611C-44C8-A8C2-4FC65F341F2E}" type="sibTrans" cxnId="{5288C8CF-D64A-4DCE-AF8F-E91E39FD86B9}">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E92B3A50-E53A-4EE1-A456-8313969AF58E}">
      <dgm:prSet custT="1"/>
      <dgm:spPr>
        <a:solidFill>
          <a:schemeClr val="accent1">
            <a:lumMod val="40000"/>
            <a:lumOff val="60000"/>
          </a:schemeClr>
        </a:solidFill>
      </dgm:spPr>
      <dgm:t>
        <a:bodyPr/>
        <a:lstStyle/>
        <a:p>
          <a:r>
            <a:rPr lang="mn-MN" sz="1500" b="0" cap="none" spc="0" dirty="0" smtClean="0">
              <a:ln w="0"/>
              <a:solidFill>
                <a:schemeClr val="tx1"/>
              </a:solidFill>
              <a:effectLst>
                <a:outerShdw blurRad="38100" dist="19050" dir="2700000" algn="tl" rotWithShape="0">
                  <a:schemeClr val="dk1">
                    <a:alpha val="40000"/>
                  </a:schemeClr>
                </a:outerShdw>
              </a:effectLst>
            </a:rPr>
            <a:t>УМС ба ХАРИУЦЛАГА</a:t>
          </a:r>
          <a:endParaRPr lang="mn-MN" sz="1500" b="0" cap="none" spc="0" dirty="0">
            <a:ln w="0"/>
            <a:solidFill>
              <a:schemeClr val="tx1"/>
            </a:solidFill>
            <a:effectLst>
              <a:outerShdw blurRad="38100" dist="19050" dir="2700000" algn="tl" rotWithShape="0">
                <a:schemeClr val="dk1">
                  <a:alpha val="40000"/>
                </a:schemeClr>
              </a:outerShdw>
            </a:effectLst>
          </a:endParaRPr>
        </a:p>
      </dgm:t>
    </dgm:pt>
    <dgm:pt modelId="{54A9E67E-A950-4115-AC2D-2F92B73A3050}" type="parTrans" cxnId="{61CD1B58-0D16-467C-B852-CD4163572B61}">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ED897231-B10E-4C0A-8837-AAAC50A4CB60}" type="sibTrans" cxnId="{61CD1B58-0D16-467C-B852-CD4163572B61}">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019F29A2-6490-4908-86C6-803B1B2C3D86}">
      <dgm:prSet custT="1"/>
      <dgm:spPr/>
      <dgm:t>
        <a:bodyPr/>
        <a:lstStyle/>
        <a:p>
          <a:r>
            <a:rPr lang="en-US" sz="2400" b="0" cap="none" spc="0" dirty="0" smtClean="0">
              <a:ln w="0"/>
              <a:solidFill>
                <a:schemeClr val="tx1"/>
              </a:solidFill>
              <a:effectLst>
                <a:outerShdw blurRad="38100" dist="19050" dir="2700000" algn="tl" rotWithShape="0">
                  <a:schemeClr val="dk1">
                    <a:alpha val="40000"/>
                  </a:schemeClr>
                </a:outerShdw>
              </a:effectLst>
            </a:rPr>
            <a:t>2 </a:t>
          </a:r>
          <a:r>
            <a:rPr lang="mn-MN" sz="2400" b="0" cap="none" spc="0" dirty="0" smtClean="0">
              <a:ln w="0"/>
              <a:solidFill>
                <a:schemeClr val="tx1"/>
              </a:solidFill>
              <a:effectLst>
                <a:outerShdw blurRad="38100" dist="19050" dir="2700000" algn="tl" rotWithShape="0">
                  <a:schemeClr val="dk1">
                    <a:alpha val="40000"/>
                  </a:schemeClr>
                </a:outerShdw>
              </a:effectLst>
            </a:rPr>
            <a:t>бүлэг </a:t>
          </a:r>
          <a:r>
            <a:rPr lang="en-US" sz="2400" b="0" cap="none" spc="0" dirty="0" smtClean="0">
              <a:ln w="0"/>
              <a:solidFill>
                <a:schemeClr val="tx1"/>
              </a:solidFill>
              <a:effectLst>
                <a:outerShdw blurRad="38100" dist="19050" dir="2700000" algn="tl" rotWithShape="0">
                  <a:schemeClr val="dk1">
                    <a:alpha val="40000"/>
                  </a:schemeClr>
                </a:outerShdw>
              </a:effectLst>
            </a:rPr>
            <a:t>-15 </a:t>
          </a:r>
          <a:r>
            <a:rPr lang="mn-MN" sz="2400" b="0" cap="none" spc="0" dirty="0" smtClean="0">
              <a:ln w="0"/>
              <a:solidFill>
                <a:schemeClr val="tx1"/>
              </a:solidFill>
              <a:effectLst>
                <a:outerShdw blurRad="38100" dist="19050" dir="2700000" algn="tl" rotWithShape="0">
                  <a:schemeClr val="dk1">
                    <a:alpha val="40000"/>
                  </a:schemeClr>
                </a:outerShdw>
              </a:effectLst>
            </a:rPr>
            <a:t>зүйл</a:t>
          </a:r>
          <a:r>
            <a:rPr lang="en-US" sz="2400" b="0" cap="none" spc="0" dirty="0" smtClean="0">
              <a:ln w="0"/>
              <a:solidFill>
                <a:schemeClr val="tx1"/>
              </a:solidFill>
              <a:effectLst>
                <a:outerShdw blurRad="38100" dist="19050" dir="2700000" algn="tl" rotWithShape="0">
                  <a:schemeClr val="dk1">
                    <a:alpha val="40000"/>
                  </a:schemeClr>
                </a:outerShdw>
              </a:effectLst>
            </a:rPr>
            <a:t>   </a:t>
          </a:r>
          <a:endParaRPr lang="mn-MN" sz="2400" b="0" cap="none" spc="0" dirty="0">
            <a:ln w="0"/>
            <a:solidFill>
              <a:schemeClr val="tx1"/>
            </a:solidFill>
            <a:effectLst>
              <a:outerShdw blurRad="38100" dist="19050" dir="2700000" algn="tl" rotWithShape="0">
                <a:schemeClr val="dk1">
                  <a:alpha val="40000"/>
                </a:schemeClr>
              </a:outerShdw>
            </a:effectLst>
          </a:endParaRPr>
        </a:p>
      </dgm:t>
    </dgm:pt>
    <dgm:pt modelId="{EC2C988C-403D-4FF8-9E22-3581D20D6F44}" type="parTrans" cxnId="{65D1BF88-21E0-4ABA-923C-00E5419D616C}">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3BB96CD1-6E42-43E3-9186-87E147F5F366}" type="sibTrans" cxnId="{65D1BF88-21E0-4ABA-923C-00E5419D616C}">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DB503710-80FF-4004-9592-74271B589EFB}">
      <dgm:prSet custT="1"/>
      <dgm:spPr/>
      <dgm:t>
        <a:bodyPr/>
        <a:lstStyle/>
        <a:p>
          <a:r>
            <a:rPr lang="en-US" sz="2400" b="0" cap="none" spc="0" dirty="0" smtClean="0">
              <a:ln w="0"/>
              <a:solidFill>
                <a:schemeClr val="tx1"/>
              </a:solidFill>
              <a:effectLst>
                <a:outerShdw blurRad="38100" dist="19050" dir="2700000" algn="tl" rotWithShape="0">
                  <a:schemeClr val="dk1">
                    <a:alpha val="40000"/>
                  </a:schemeClr>
                </a:outerShdw>
              </a:effectLst>
            </a:rPr>
            <a:t>2 </a:t>
          </a:r>
          <a:r>
            <a:rPr lang="mn-MN" sz="2400" b="0" cap="none" spc="0" dirty="0" smtClean="0">
              <a:ln w="0"/>
              <a:solidFill>
                <a:schemeClr val="tx1"/>
              </a:solidFill>
              <a:effectLst>
                <a:outerShdw blurRad="38100" dist="19050" dir="2700000" algn="tl" rotWithShape="0">
                  <a:schemeClr val="dk1">
                    <a:alpha val="40000"/>
                  </a:schemeClr>
                </a:outerShdw>
              </a:effectLst>
            </a:rPr>
            <a:t>бүлэг</a:t>
          </a:r>
          <a:r>
            <a:rPr lang="en-US" sz="2400" b="0" cap="none" spc="0" dirty="0" smtClean="0">
              <a:ln w="0"/>
              <a:solidFill>
                <a:schemeClr val="tx1"/>
              </a:solidFill>
              <a:effectLst>
                <a:outerShdw blurRad="38100" dist="19050" dir="2700000" algn="tl" rotWithShape="0">
                  <a:schemeClr val="dk1">
                    <a:alpha val="40000"/>
                  </a:schemeClr>
                </a:outerShdw>
              </a:effectLst>
            </a:rPr>
            <a:t> – </a:t>
          </a:r>
          <a:r>
            <a:rPr lang="mn-MN" sz="2400" b="0" cap="none" spc="0" dirty="0" smtClean="0">
              <a:ln w="0"/>
              <a:solidFill>
                <a:schemeClr val="tx1"/>
              </a:solidFill>
              <a:effectLst>
                <a:outerShdw blurRad="38100" dist="19050" dir="2700000" algn="tl" rotWithShape="0">
                  <a:schemeClr val="dk1">
                    <a:alpha val="40000"/>
                  </a:schemeClr>
                </a:outerShdw>
              </a:effectLst>
            </a:rPr>
            <a:t>29</a:t>
          </a:r>
          <a:r>
            <a:rPr lang="en-US" sz="2400" b="0" cap="none" spc="0" dirty="0" smtClean="0">
              <a:ln w="0"/>
              <a:solidFill>
                <a:schemeClr val="tx1"/>
              </a:solidFill>
              <a:effectLst>
                <a:outerShdw blurRad="38100" dist="19050" dir="2700000" algn="tl" rotWithShape="0">
                  <a:schemeClr val="dk1">
                    <a:alpha val="40000"/>
                  </a:schemeClr>
                </a:outerShdw>
              </a:effectLst>
            </a:rPr>
            <a:t> </a:t>
          </a:r>
          <a:r>
            <a:rPr lang="mn-MN" sz="2400" b="0" cap="none" spc="0" dirty="0" smtClean="0">
              <a:ln w="0"/>
              <a:solidFill>
                <a:schemeClr val="tx1"/>
              </a:solidFill>
              <a:effectLst>
                <a:outerShdw blurRad="38100" dist="19050" dir="2700000" algn="tl" rotWithShape="0">
                  <a:schemeClr val="dk1">
                    <a:alpha val="40000"/>
                  </a:schemeClr>
                </a:outerShdw>
              </a:effectLst>
            </a:rPr>
            <a:t>зүйл</a:t>
          </a:r>
          <a:endParaRPr lang="mn-MN" sz="2400" b="0" cap="none" spc="0" dirty="0">
            <a:ln w="0"/>
            <a:solidFill>
              <a:schemeClr val="tx1"/>
            </a:solidFill>
            <a:effectLst>
              <a:outerShdw blurRad="38100" dist="19050" dir="2700000" algn="tl" rotWithShape="0">
                <a:schemeClr val="dk1">
                  <a:alpha val="40000"/>
                </a:schemeClr>
              </a:outerShdw>
            </a:effectLst>
          </a:endParaRPr>
        </a:p>
      </dgm:t>
    </dgm:pt>
    <dgm:pt modelId="{E540430C-005E-49D5-A634-7695AB995731}" type="parTrans" cxnId="{F7B2C78E-9379-4F03-9006-D6EFBF1B0BD0}">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97624FD1-9560-4577-9340-EE3687F79582}" type="sibTrans" cxnId="{F7B2C78E-9379-4F03-9006-D6EFBF1B0BD0}">
      <dgm:prSet/>
      <dgm:spPr/>
      <dgm:t>
        <a:bodyPr/>
        <a:lstStyle/>
        <a:p>
          <a:endParaRPr lang="mn-MN" sz="2400" b="0" cap="none" spc="0">
            <a:ln w="0"/>
            <a:solidFill>
              <a:schemeClr val="tx1"/>
            </a:solidFill>
            <a:effectLst>
              <a:outerShdw blurRad="38100" dist="19050" dir="2700000" algn="tl" rotWithShape="0">
                <a:schemeClr val="dk1">
                  <a:alpha val="40000"/>
                </a:schemeClr>
              </a:outerShdw>
            </a:effectLst>
          </a:endParaRPr>
        </a:p>
      </dgm:t>
    </dgm:pt>
    <dgm:pt modelId="{B9B72AF0-6712-4711-8705-613C348F8A51}" type="pres">
      <dgm:prSet presAssocID="{78B3689A-8DBC-466D-8274-70F6AF7EEC7B}" presName="linearFlow" presStyleCnt="0">
        <dgm:presLayoutVars>
          <dgm:dir/>
          <dgm:animLvl val="lvl"/>
          <dgm:resizeHandles val="exact"/>
        </dgm:presLayoutVars>
      </dgm:prSet>
      <dgm:spPr/>
      <dgm:t>
        <a:bodyPr/>
        <a:lstStyle/>
        <a:p>
          <a:endParaRPr lang="mn-MN"/>
        </a:p>
      </dgm:t>
    </dgm:pt>
    <dgm:pt modelId="{3DAF96AC-FA08-4A58-833C-CDB1C1D30528}" type="pres">
      <dgm:prSet presAssocID="{1CFFA4E2-2167-4BCE-BE87-E1F3577C9FC4}" presName="composite" presStyleCnt="0"/>
      <dgm:spPr/>
      <dgm:t>
        <a:bodyPr/>
        <a:lstStyle/>
        <a:p>
          <a:endParaRPr lang="mn-MN"/>
        </a:p>
      </dgm:t>
    </dgm:pt>
    <dgm:pt modelId="{7096526E-58ED-49F1-98E0-ABB8F1AB4CE4}" type="pres">
      <dgm:prSet presAssocID="{1CFFA4E2-2167-4BCE-BE87-E1F3577C9FC4}" presName="parentText" presStyleLbl="alignNode1" presStyleIdx="0" presStyleCnt="4" custScaleX="137609">
        <dgm:presLayoutVars>
          <dgm:chMax val="1"/>
          <dgm:bulletEnabled val="1"/>
        </dgm:presLayoutVars>
      </dgm:prSet>
      <dgm:spPr/>
      <dgm:t>
        <a:bodyPr/>
        <a:lstStyle/>
        <a:p>
          <a:endParaRPr lang="mn-MN"/>
        </a:p>
      </dgm:t>
    </dgm:pt>
    <dgm:pt modelId="{2CE1CA7C-68B5-42C8-8D6E-13082AF42C21}" type="pres">
      <dgm:prSet presAssocID="{1CFFA4E2-2167-4BCE-BE87-E1F3577C9FC4}" presName="descendantText" presStyleLbl="alignAcc1" presStyleIdx="0" presStyleCnt="4" custScaleX="77747">
        <dgm:presLayoutVars>
          <dgm:bulletEnabled val="1"/>
        </dgm:presLayoutVars>
      </dgm:prSet>
      <dgm:spPr/>
      <dgm:t>
        <a:bodyPr/>
        <a:lstStyle/>
        <a:p>
          <a:endParaRPr lang="mn-MN"/>
        </a:p>
      </dgm:t>
    </dgm:pt>
    <dgm:pt modelId="{1FF311D6-5089-42F5-B21A-D5FE98CA659F}" type="pres">
      <dgm:prSet presAssocID="{2442D755-E38C-420C-84B6-3DCAD74E6A07}" presName="sp" presStyleCnt="0"/>
      <dgm:spPr/>
      <dgm:t>
        <a:bodyPr/>
        <a:lstStyle/>
        <a:p>
          <a:endParaRPr lang="mn-MN"/>
        </a:p>
      </dgm:t>
    </dgm:pt>
    <dgm:pt modelId="{7A11AD04-E35A-47F7-9261-375E8AE85E2A}" type="pres">
      <dgm:prSet presAssocID="{6F282603-7831-4FD1-A648-6E7423EE7B89}" presName="composite" presStyleCnt="0"/>
      <dgm:spPr/>
      <dgm:t>
        <a:bodyPr/>
        <a:lstStyle/>
        <a:p>
          <a:endParaRPr lang="mn-MN"/>
        </a:p>
      </dgm:t>
    </dgm:pt>
    <dgm:pt modelId="{F821C892-7268-4371-838F-7DEE1F386A1E}" type="pres">
      <dgm:prSet presAssocID="{6F282603-7831-4FD1-A648-6E7423EE7B89}" presName="parentText" presStyleLbl="alignNode1" presStyleIdx="1" presStyleCnt="4" custScaleX="136148">
        <dgm:presLayoutVars>
          <dgm:chMax val="1"/>
          <dgm:bulletEnabled val="1"/>
        </dgm:presLayoutVars>
      </dgm:prSet>
      <dgm:spPr/>
      <dgm:t>
        <a:bodyPr/>
        <a:lstStyle/>
        <a:p>
          <a:endParaRPr lang="mn-MN"/>
        </a:p>
      </dgm:t>
    </dgm:pt>
    <dgm:pt modelId="{246E3885-FF5D-4BE7-8BA7-6DA70B099AB5}" type="pres">
      <dgm:prSet presAssocID="{6F282603-7831-4FD1-A648-6E7423EE7B89}" presName="descendantText" presStyleLbl="alignAcc1" presStyleIdx="1" presStyleCnt="4" custScaleX="80696">
        <dgm:presLayoutVars>
          <dgm:bulletEnabled val="1"/>
        </dgm:presLayoutVars>
      </dgm:prSet>
      <dgm:spPr/>
      <dgm:t>
        <a:bodyPr/>
        <a:lstStyle/>
        <a:p>
          <a:endParaRPr lang="mn-MN"/>
        </a:p>
      </dgm:t>
    </dgm:pt>
    <dgm:pt modelId="{F29A8467-BAFD-4BD2-8028-6B5210268C2A}" type="pres">
      <dgm:prSet presAssocID="{71B6BB61-C6D8-4795-830F-C00B5CF7EE48}" presName="sp" presStyleCnt="0"/>
      <dgm:spPr/>
      <dgm:t>
        <a:bodyPr/>
        <a:lstStyle/>
        <a:p>
          <a:endParaRPr lang="mn-MN"/>
        </a:p>
      </dgm:t>
    </dgm:pt>
    <dgm:pt modelId="{B4DEF222-796B-47A5-AB63-E8E81FB58C35}" type="pres">
      <dgm:prSet presAssocID="{A1977478-0CE2-4CCF-B679-5BE1BB9E7176}" presName="composite" presStyleCnt="0"/>
      <dgm:spPr/>
      <dgm:t>
        <a:bodyPr/>
        <a:lstStyle/>
        <a:p>
          <a:endParaRPr lang="mn-MN"/>
        </a:p>
      </dgm:t>
    </dgm:pt>
    <dgm:pt modelId="{93891E9E-97B9-4137-BAD2-BED5766EE7FD}" type="pres">
      <dgm:prSet presAssocID="{A1977478-0CE2-4CCF-B679-5BE1BB9E7176}" presName="parentText" presStyleLbl="alignNode1" presStyleIdx="2" presStyleCnt="4" custScaleX="143734">
        <dgm:presLayoutVars>
          <dgm:chMax val="1"/>
          <dgm:bulletEnabled val="1"/>
        </dgm:presLayoutVars>
      </dgm:prSet>
      <dgm:spPr/>
      <dgm:t>
        <a:bodyPr/>
        <a:lstStyle/>
        <a:p>
          <a:endParaRPr lang="mn-MN"/>
        </a:p>
      </dgm:t>
    </dgm:pt>
    <dgm:pt modelId="{162F0D74-91D0-4321-ACCC-42ABD7EF372F}" type="pres">
      <dgm:prSet presAssocID="{A1977478-0CE2-4CCF-B679-5BE1BB9E7176}" presName="descendantText" presStyleLbl="alignAcc1" presStyleIdx="2" presStyleCnt="4" custScaleX="79781">
        <dgm:presLayoutVars>
          <dgm:bulletEnabled val="1"/>
        </dgm:presLayoutVars>
      </dgm:prSet>
      <dgm:spPr/>
      <dgm:t>
        <a:bodyPr/>
        <a:lstStyle/>
        <a:p>
          <a:endParaRPr lang="mn-MN"/>
        </a:p>
      </dgm:t>
    </dgm:pt>
    <dgm:pt modelId="{EFEAC86C-AB8F-4812-8460-A581DB0A93C1}" type="pres">
      <dgm:prSet presAssocID="{69399720-611C-44C8-A8C2-4FC65F341F2E}" presName="sp" presStyleCnt="0"/>
      <dgm:spPr/>
      <dgm:t>
        <a:bodyPr/>
        <a:lstStyle/>
        <a:p>
          <a:endParaRPr lang="mn-MN"/>
        </a:p>
      </dgm:t>
    </dgm:pt>
    <dgm:pt modelId="{04DCDDF9-207C-4FAE-B474-063AA589925C}" type="pres">
      <dgm:prSet presAssocID="{E92B3A50-E53A-4EE1-A456-8313969AF58E}" presName="composite" presStyleCnt="0"/>
      <dgm:spPr/>
      <dgm:t>
        <a:bodyPr/>
        <a:lstStyle/>
        <a:p>
          <a:endParaRPr lang="mn-MN"/>
        </a:p>
      </dgm:t>
    </dgm:pt>
    <dgm:pt modelId="{165E3C30-8318-46A3-98AD-AE4929AB8614}" type="pres">
      <dgm:prSet presAssocID="{E92B3A50-E53A-4EE1-A456-8313969AF58E}" presName="parentText" presStyleLbl="alignNode1" presStyleIdx="3" presStyleCnt="4" custScaleX="147113">
        <dgm:presLayoutVars>
          <dgm:chMax val="1"/>
          <dgm:bulletEnabled val="1"/>
        </dgm:presLayoutVars>
      </dgm:prSet>
      <dgm:spPr/>
      <dgm:t>
        <a:bodyPr/>
        <a:lstStyle/>
        <a:p>
          <a:endParaRPr lang="mn-MN"/>
        </a:p>
      </dgm:t>
    </dgm:pt>
    <dgm:pt modelId="{127995AF-9D53-431A-8DB0-41E3DB5B8DC7}" type="pres">
      <dgm:prSet presAssocID="{E92B3A50-E53A-4EE1-A456-8313969AF58E}" presName="descendantText" presStyleLbl="alignAcc1" presStyleIdx="3" presStyleCnt="4" custScaleX="80424">
        <dgm:presLayoutVars>
          <dgm:bulletEnabled val="1"/>
        </dgm:presLayoutVars>
      </dgm:prSet>
      <dgm:spPr/>
      <dgm:t>
        <a:bodyPr/>
        <a:lstStyle/>
        <a:p>
          <a:endParaRPr lang="mn-MN"/>
        </a:p>
      </dgm:t>
    </dgm:pt>
  </dgm:ptLst>
  <dgm:cxnLst>
    <dgm:cxn modelId="{E6D04C01-6963-4936-BC54-619E8D85D907}" type="presOf" srcId="{019F29A2-6490-4908-86C6-803B1B2C3D86}" destId="{127995AF-9D53-431A-8DB0-41E3DB5B8DC7}" srcOrd="0" destOrd="0" presId="urn:microsoft.com/office/officeart/2005/8/layout/chevron2"/>
    <dgm:cxn modelId="{64986B42-0ECC-4C1C-8C50-5C2AE824D39E}" srcId="{6F282603-7831-4FD1-A648-6E7423EE7B89}" destId="{B7977B22-B873-4F84-8786-BCC6924919BC}" srcOrd="0" destOrd="0" parTransId="{94D6778A-87E1-46D3-996B-F4B44DDB914D}" sibTransId="{4E0B3354-E07A-4EDC-8329-4230BB6E88BF}"/>
    <dgm:cxn modelId="{B841FF60-D1A6-4FFE-AC3F-C2F796ACB5CD}" type="presOf" srcId="{B7977B22-B873-4F84-8786-BCC6924919BC}" destId="{246E3885-FF5D-4BE7-8BA7-6DA70B099AB5}" srcOrd="0" destOrd="0" presId="urn:microsoft.com/office/officeart/2005/8/layout/chevron2"/>
    <dgm:cxn modelId="{7201C061-7412-4FE9-8E3B-54DE386DCA73}" type="presOf" srcId="{6F282603-7831-4FD1-A648-6E7423EE7B89}" destId="{F821C892-7268-4371-838F-7DEE1F386A1E}" srcOrd="0" destOrd="0" presId="urn:microsoft.com/office/officeart/2005/8/layout/chevron2"/>
    <dgm:cxn modelId="{D1DBAFAA-57EF-4824-8EF2-F4409D338135}" type="presOf" srcId="{A1977478-0CE2-4CCF-B679-5BE1BB9E7176}" destId="{93891E9E-97B9-4137-BAD2-BED5766EE7FD}" srcOrd="0" destOrd="0" presId="urn:microsoft.com/office/officeart/2005/8/layout/chevron2"/>
    <dgm:cxn modelId="{D274BBE5-1D54-4FCF-A028-F828E5DC402F}" type="presOf" srcId="{1CFFA4E2-2167-4BCE-BE87-E1F3577C9FC4}" destId="{7096526E-58ED-49F1-98E0-ABB8F1AB4CE4}" srcOrd="0" destOrd="0" presId="urn:microsoft.com/office/officeart/2005/8/layout/chevron2"/>
    <dgm:cxn modelId="{13193E3F-E198-4517-B501-BE99DBDFD35A}" type="presOf" srcId="{DB503710-80FF-4004-9592-74271B589EFB}" destId="{162F0D74-91D0-4321-ACCC-42ABD7EF372F}" srcOrd="0" destOrd="0" presId="urn:microsoft.com/office/officeart/2005/8/layout/chevron2"/>
    <dgm:cxn modelId="{F475E299-DDC4-4478-8609-6DC3F0634EF6}" type="presOf" srcId="{E92B3A50-E53A-4EE1-A456-8313969AF58E}" destId="{165E3C30-8318-46A3-98AD-AE4929AB8614}" srcOrd="0" destOrd="0" presId="urn:microsoft.com/office/officeart/2005/8/layout/chevron2"/>
    <dgm:cxn modelId="{C6B5EB6A-F291-45F7-AAF4-3DFB1D282C52}" srcId="{78B3689A-8DBC-466D-8274-70F6AF7EEC7B}" destId="{1CFFA4E2-2167-4BCE-BE87-E1F3577C9FC4}" srcOrd="0" destOrd="0" parTransId="{C44223BB-1FE3-405E-B305-A37612560FE3}" sibTransId="{2442D755-E38C-420C-84B6-3DCAD74E6A07}"/>
    <dgm:cxn modelId="{F7B2C78E-9379-4F03-9006-D6EFBF1B0BD0}" srcId="{A1977478-0CE2-4CCF-B679-5BE1BB9E7176}" destId="{DB503710-80FF-4004-9592-74271B589EFB}" srcOrd="0" destOrd="0" parTransId="{E540430C-005E-49D5-A634-7695AB995731}" sibTransId="{97624FD1-9560-4577-9340-EE3687F79582}"/>
    <dgm:cxn modelId="{DE0FEE72-64D9-4737-B057-BA834ECB735D}" type="presOf" srcId="{58B73AEE-4A89-4344-A325-B10DF7A3937A}" destId="{2CE1CA7C-68B5-42C8-8D6E-13082AF42C21}" srcOrd="0" destOrd="0" presId="urn:microsoft.com/office/officeart/2005/8/layout/chevron2"/>
    <dgm:cxn modelId="{034C4EA5-8E22-40EC-BC88-AF2BC2D0427C}" srcId="{1CFFA4E2-2167-4BCE-BE87-E1F3577C9FC4}" destId="{58B73AEE-4A89-4344-A325-B10DF7A3937A}" srcOrd="0" destOrd="0" parTransId="{684098E7-B3CD-4D89-A43A-B44B4D6429FC}" sibTransId="{0C30056C-4F43-4457-8E55-5D1534C0F7F8}"/>
    <dgm:cxn modelId="{61CD1B58-0D16-467C-B852-CD4163572B61}" srcId="{78B3689A-8DBC-466D-8274-70F6AF7EEC7B}" destId="{E92B3A50-E53A-4EE1-A456-8313969AF58E}" srcOrd="3" destOrd="0" parTransId="{54A9E67E-A950-4115-AC2D-2F92B73A3050}" sibTransId="{ED897231-B10E-4C0A-8837-AAAC50A4CB60}"/>
    <dgm:cxn modelId="{30BA20D4-1A57-4E33-8CF3-277F6E7790A7}" type="presOf" srcId="{78B3689A-8DBC-466D-8274-70F6AF7EEC7B}" destId="{B9B72AF0-6712-4711-8705-613C348F8A51}" srcOrd="0" destOrd="0" presId="urn:microsoft.com/office/officeart/2005/8/layout/chevron2"/>
    <dgm:cxn modelId="{D768853A-5C0A-44FA-8BDE-0CCB9955AEDE}" srcId="{78B3689A-8DBC-466D-8274-70F6AF7EEC7B}" destId="{6F282603-7831-4FD1-A648-6E7423EE7B89}" srcOrd="1" destOrd="0" parTransId="{384F3350-4CCE-487F-A1D7-4E2E7C840E92}" sibTransId="{71B6BB61-C6D8-4795-830F-C00B5CF7EE48}"/>
    <dgm:cxn modelId="{5288C8CF-D64A-4DCE-AF8F-E91E39FD86B9}" srcId="{78B3689A-8DBC-466D-8274-70F6AF7EEC7B}" destId="{A1977478-0CE2-4CCF-B679-5BE1BB9E7176}" srcOrd="2" destOrd="0" parTransId="{72B5A47B-BB33-4E30-B99F-14E39CABCD72}" sibTransId="{69399720-611C-44C8-A8C2-4FC65F341F2E}"/>
    <dgm:cxn modelId="{65D1BF88-21E0-4ABA-923C-00E5419D616C}" srcId="{E92B3A50-E53A-4EE1-A456-8313969AF58E}" destId="{019F29A2-6490-4908-86C6-803B1B2C3D86}" srcOrd="0" destOrd="0" parTransId="{EC2C988C-403D-4FF8-9E22-3581D20D6F44}" sibTransId="{3BB96CD1-6E42-43E3-9186-87E147F5F366}"/>
    <dgm:cxn modelId="{D929F05F-9B9D-401B-AF53-0A0ED9C60C6F}" type="presParOf" srcId="{B9B72AF0-6712-4711-8705-613C348F8A51}" destId="{3DAF96AC-FA08-4A58-833C-CDB1C1D30528}" srcOrd="0" destOrd="0" presId="urn:microsoft.com/office/officeart/2005/8/layout/chevron2"/>
    <dgm:cxn modelId="{5FE59778-F77D-4263-8B5D-DF9F1D90C810}" type="presParOf" srcId="{3DAF96AC-FA08-4A58-833C-CDB1C1D30528}" destId="{7096526E-58ED-49F1-98E0-ABB8F1AB4CE4}" srcOrd="0" destOrd="0" presId="urn:microsoft.com/office/officeart/2005/8/layout/chevron2"/>
    <dgm:cxn modelId="{D20730EE-FC95-442D-993C-A44EF2A8321E}" type="presParOf" srcId="{3DAF96AC-FA08-4A58-833C-CDB1C1D30528}" destId="{2CE1CA7C-68B5-42C8-8D6E-13082AF42C21}" srcOrd="1" destOrd="0" presId="urn:microsoft.com/office/officeart/2005/8/layout/chevron2"/>
    <dgm:cxn modelId="{7DD2D4FF-03B0-4AB8-A78B-EBCBEE01A383}" type="presParOf" srcId="{B9B72AF0-6712-4711-8705-613C348F8A51}" destId="{1FF311D6-5089-42F5-B21A-D5FE98CA659F}" srcOrd="1" destOrd="0" presId="urn:microsoft.com/office/officeart/2005/8/layout/chevron2"/>
    <dgm:cxn modelId="{1FA6873F-9107-4125-9562-C7962E743F70}" type="presParOf" srcId="{B9B72AF0-6712-4711-8705-613C348F8A51}" destId="{7A11AD04-E35A-47F7-9261-375E8AE85E2A}" srcOrd="2" destOrd="0" presId="urn:microsoft.com/office/officeart/2005/8/layout/chevron2"/>
    <dgm:cxn modelId="{2AA44971-1279-4680-A207-66A0D15FBF40}" type="presParOf" srcId="{7A11AD04-E35A-47F7-9261-375E8AE85E2A}" destId="{F821C892-7268-4371-838F-7DEE1F386A1E}" srcOrd="0" destOrd="0" presId="urn:microsoft.com/office/officeart/2005/8/layout/chevron2"/>
    <dgm:cxn modelId="{7AF23949-1397-4E18-99C0-CB80F05C1C13}" type="presParOf" srcId="{7A11AD04-E35A-47F7-9261-375E8AE85E2A}" destId="{246E3885-FF5D-4BE7-8BA7-6DA70B099AB5}" srcOrd="1" destOrd="0" presId="urn:microsoft.com/office/officeart/2005/8/layout/chevron2"/>
    <dgm:cxn modelId="{812278D0-6C9D-480E-84D9-FEC557934108}" type="presParOf" srcId="{B9B72AF0-6712-4711-8705-613C348F8A51}" destId="{F29A8467-BAFD-4BD2-8028-6B5210268C2A}" srcOrd="3" destOrd="0" presId="urn:microsoft.com/office/officeart/2005/8/layout/chevron2"/>
    <dgm:cxn modelId="{F476CC01-2EEE-47D2-A5C1-742FCE7857AB}" type="presParOf" srcId="{B9B72AF0-6712-4711-8705-613C348F8A51}" destId="{B4DEF222-796B-47A5-AB63-E8E81FB58C35}" srcOrd="4" destOrd="0" presId="urn:microsoft.com/office/officeart/2005/8/layout/chevron2"/>
    <dgm:cxn modelId="{669BF226-920B-4961-B893-CFEBD729BA43}" type="presParOf" srcId="{B4DEF222-796B-47A5-AB63-E8E81FB58C35}" destId="{93891E9E-97B9-4137-BAD2-BED5766EE7FD}" srcOrd="0" destOrd="0" presId="urn:microsoft.com/office/officeart/2005/8/layout/chevron2"/>
    <dgm:cxn modelId="{A32838D1-5D5B-4FE2-90E7-A1B2344EF31D}" type="presParOf" srcId="{B4DEF222-796B-47A5-AB63-E8E81FB58C35}" destId="{162F0D74-91D0-4321-ACCC-42ABD7EF372F}" srcOrd="1" destOrd="0" presId="urn:microsoft.com/office/officeart/2005/8/layout/chevron2"/>
    <dgm:cxn modelId="{AD6EBC86-D47E-4C23-ABEB-14A0D99965E0}" type="presParOf" srcId="{B9B72AF0-6712-4711-8705-613C348F8A51}" destId="{EFEAC86C-AB8F-4812-8460-A581DB0A93C1}" srcOrd="5" destOrd="0" presId="urn:microsoft.com/office/officeart/2005/8/layout/chevron2"/>
    <dgm:cxn modelId="{52729260-425B-4E9F-A290-6E79AEBD3B00}" type="presParOf" srcId="{B9B72AF0-6712-4711-8705-613C348F8A51}" destId="{04DCDDF9-207C-4FAE-B474-063AA589925C}" srcOrd="6" destOrd="0" presId="urn:microsoft.com/office/officeart/2005/8/layout/chevron2"/>
    <dgm:cxn modelId="{16DD529F-82F5-4CC5-A5A1-B52348159F55}" type="presParOf" srcId="{04DCDDF9-207C-4FAE-B474-063AA589925C}" destId="{165E3C30-8318-46A3-98AD-AE4929AB8614}" srcOrd="0" destOrd="0" presId="urn:microsoft.com/office/officeart/2005/8/layout/chevron2"/>
    <dgm:cxn modelId="{10C16AA8-12F3-4B6C-9264-7693B0C3B451}" type="presParOf" srcId="{04DCDDF9-207C-4FAE-B474-063AA589925C}" destId="{127995AF-9D53-431A-8DB0-41E3DB5B8DC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279544-28E0-4675-9CBD-E902635774CA}" type="doc">
      <dgm:prSet loTypeId="urn:microsoft.com/office/officeart/2005/8/layout/funnel1" loCatId="relationship" qsTypeId="urn:microsoft.com/office/officeart/2005/8/quickstyle/3d1" qsCatId="3D" csTypeId="urn:microsoft.com/office/officeart/2005/8/colors/colorful5" csCatId="colorful" phldr="1"/>
      <dgm:spPr/>
      <dgm:t>
        <a:bodyPr/>
        <a:lstStyle/>
        <a:p>
          <a:endParaRPr lang="mn-MN"/>
        </a:p>
      </dgm:t>
    </dgm:pt>
    <dgm:pt modelId="{ED23A4D5-2874-4BA4-BC59-F69CD571AFF3}">
      <dgm:prSet phldrT="[Text]"/>
      <dgm:spPr/>
      <dgm:t>
        <a:bodyPr/>
        <a:lstStyle/>
        <a:p>
          <a:r>
            <a:rPr lang="mn-MN" dirty="0" smtClean="0"/>
            <a:t>Орон нутгийн төсвийн төсөл боловсруулах журам</a:t>
          </a:r>
          <a:r>
            <a:rPr lang="en-US" dirty="0" smtClean="0"/>
            <a:t> #244</a:t>
          </a:r>
          <a:r>
            <a:rPr lang="mn-MN" dirty="0" smtClean="0"/>
            <a:t>/2012</a:t>
          </a:r>
          <a:endParaRPr lang="mn-MN" dirty="0"/>
        </a:p>
      </dgm:t>
    </dgm:pt>
    <dgm:pt modelId="{DCDE0AB8-BE5E-4019-A9CA-1D1624DD452B}" type="parTrans" cxnId="{70E3882C-879A-432B-A5A3-CBE4FB548CA3}">
      <dgm:prSet/>
      <dgm:spPr/>
      <dgm:t>
        <a:bodyPr/>
        <a:lstStyle/>
        <a:p>
          <a:endParaRPr lang="mn-MN"/>
        </a:p>
      </dgm:t>
    </dgm:pt>
    <dgm:pt modelId="{60309E51-2187-426D-95A2-47F1E8A77AB5}" type="sibTrans" cxnId="{70E3882C-879A-432B-A5A3-CBE4FB548CA3}">
      <dgm:prSet/>
      <dgm:spPr/>
      <dgm:t>
        <a:bodyPr/>
        <a:lstStyle/>
        <a:p>
          <a:endParaRPr lang="mn-MN"/>
        </a:p>
      </dgm:t>
    </dgm:pt>
    <dgm:pt modelId="{69188A60-3B2C-4131-9D1A-ACE021395F5A}">
      <dgm:prSet phldrT="[Text]"/>
      <dgm:spPr/>
      <dgm:t>
        <a:bodyPr/>
        <a:lstStyle/>
        <a:p>
          <a:r>
            <a:rPr lang="mn-MN" dirty="0" err="1" smtClean="0"/>
            <a:t>ОНХС</a:t>
          </a:r>
          <a:r>
            <a:rPr lang="mn-MN" dirty="0" smtClean="0"/>
            <a:t>-ийн Заавар</a:t>
          </a:r>
          <a:r>
            <a:rPr lang="en-US" dirty="0" smtClean="0"/>
            <a:t> #43</a:t>
          </a:r>
          <a:r>
            <a:rPr lang="mn-MN" dirty="0" smtClean="0"/>
            <a:t>/2014</a:t>
          </a:r>
          <a:endParaRPr lang="mn-MN" dirty="0"/>
        </a:p>
      </dgm:t>
    </dgm:pt>
    <dgm:pt modelId="{D263A8E1-443E-4459-B292-A018A8296A9C}" type="parTrans" cxnId="{F97A4141-99DC-4680-AEE2-5415300AB964}">
      <dgm:prSet/>
      <dgm:spPr/>
      <dgm:t>
        <a:bodyPr/>
        <a:lstStyle/>
        <a:p>
          <a:endParaRPr lang="mn-MN"/>
        </a:p>
      </dgm:t>
    </dgm:pt>
    <dgm:pt modelId="{3C91DCA4-BF82-448A-8DBC-378BE6C05409}" type="sibTrans" cxnId="{F97A4141-99DC-4680-AEE2-5415300AB964}">
      <dgm:prSet/>
      <dgm:spPr/>
      <dgm:t>
        <a:bodyPr/>
        <a:lstStyle/>
        <a:p>
          <a:endParaRPr lang="mn-MN"/>
        </a:p>
      </dgm:t>
    </dgm:pt>
    <dgm:pt modelId="{15BD4FFC-3C09-42A4-AD22-1689371051A4}">
      <dgm:prSet phldrT="[Text]"/>
      <dgm:spPr/>
      <dgm:t>
        <a:bodyPr/>
        <a:lstStyle/>
        <a:p>
          <a:r>
            <a:rPr lang="mn-MN" b="0" dirty="0" smtClean="0">
              <a:solidFill>
                <a:schemeClr val="accent2">
                  <a:lumMod val="50000"/>
                </a:schemeClr>
              </a:solidFill>
            </a:rPr>
            <a:t>ОНХС-ИЙН ҮЙЛ АЖИЛЛАГААНЫ ЖУРАМ</a:t>
          </a:r>
          <a:endParaRPr lang="mn-MN" b="0" dirty="0">
            <a:solidFill>
              <a:schemeClr val="accent2">
                <a:lumMod val="50000"/>
              </a:schemeClr>
            </a:solidFill>
          </a:endParaRPr>
        </a:p>
      </dgm:t>
    </dgm:pt>
    <dgm:pt modelId="{E359E52C-F994-47B9-9D88-A9BCFD7E3581}" type="parTrans" cxnId="{3101DA11-9C69-41AD-87EE-52E7C4CE2A51}">
      <dgm:prSet/>
      <dgm:spPr/>
      <dgm:t>
        <a:bodyPr/>
        <a:lstStyle/>
        <a:p>
          <a:endParaRPr lang="mn-MN"/>
        </a:p>
      </dgm:t>
    </dgm:pt>
    <dgm:pt modelId="{92484D26-B277-403F-93FA-9C4FA4B3F23D}" type="sibTrans" cxnId="{3101DA11-9C69-41AD-87EE-52E7C4CE2A51}">
      <dgm:prSet/>
      <dgm:spPr/>
      <dgm:t>
        <a:bodyPr/>
        <a:lstStyle/>
        <a:p>
          <a:endParaRPr lang="mn-MN"/>
        </a:p>
      </dgm:t>
    </dgm:pt>
    <dgm:pt modelId="{7EECC62C-D61F-4831-9696-7EB39032C2C9}" type="pres">
      <dgm:prSet presAssocID="{9D279544-28E0-4675-9CBD-E902635774CA}" presName="Name0" presStyleCnt="0">
        <dgm:presLayoutVars>
          <dgm:chMax val="4"/>
          <dgm:resizeHandles val="exact"/>
        </dgm:presLayoutVars>
      </dgm:prSet>
      <dgm:spPr/>
      <dgm:t>
        <a:bodyPr/>
        <a:lstStyle/>
        <a:p>
          <a:endParaRPr lang="mn-MN"/>
        </a:p>
      </dgm:t>
    </dgm:pt>
    <dgm:pt modelId="{B2210A4C-91C5-4526-BA25-128CCC908205}" type="pres">
      <dgm:prSet presAssocID="{9D279544-28E0-4675-9CBD-E902635774CA}" presName="ellipse" presStyleLbl="trBgShp" presStyleIdx="0" presStyleCnt="1" custLinFactNeighborX="-38548" custLinFactNeighborY="14645"/>
      <dgm:spPr/>
      <dgm:t>
        <a:bodyPr/>
        <a:lstStyle/>
        <a:p>
          <a:endParaRPr lang="en-US"/>
        </a:p>
      </dgm:t>
    </dgm:pt>
    <dgm:pt modelId="{7019F56A-190B-4316-84D6-DC619DE4FE44}" type="pres">
      <dgm:prSet presAssocID="{9D279544-28E0-4675-9CBD-E902635774CA}" presName="arrow1" presStyleLbl="fgShp" presStyleIdx="0" presStyleCnt="1"/>
      <dgm:spPr>
        <a:solidFill>
          <a:schemeClr val="accent1">
            <a:lumMod val="75000"/>
          </a:schemeClr>
        </a:solidFill>
      </dgm:spPr>
      <dgm:t>
        <a:bodyPr/>
        <a:lstStyle/>
        <a:p>
          <a:endParaRPr lang="en-US"/>
        </a:p>
      </dgm:t>
    </dgm:pt>
    <dgm:pt modelId="{F142A9FB-BFA9-46F8-B524-891A1B441A0B}" type="pres">
      <dgm:prSet presAssocID="{9D279544-28E0-4675-9CBD-E902635774CA}" presName="rectangle" presStyleLbl="revTx" presStyleIdx="0" presStyleCnt="1" custScaleX="166019" custScaleY="118576" custLinFactNeighborY="20719">
        <dgm:presLayoutVars>
          <dgm:bulletEnabled val="1"/>
        </dgm:presLayoutVars>
      </dgm:prSet>
      <dgm:spPr/>
      <dgm:t>
        <a:bodyPr/>
        <a:lstStyle/>
        <a:p>
          <a:endParaRPr lang="mn-MN"/>
        </a:p>
      </dgm:t>
    </dgm:pt>
    <dgm:pt modelId="{24503A39-0E16-444D-AD8D-75F050240510}" type="pres">
      <dgm:prSet presAssocID="{69188A60-3B2C-4131-9D1A-ACE021395F5A}" presName="item1" presStyleLbl="node1" presStyleIdx="0" presStyleCnt="2" custScaleX="118775" custScaleY="121072">
        <dgm:presLayoutVars>
          <dgm:bulletEnabled val="1"/>
        </dgm:presLayoutVars>
      </dgm:prSet>
      <dgm:spPr/>
      <dgm:t>
        <a:bodyPr/>
        <a:lstStyle/>
        <a:p>
          <a:endParaRPr lang="mn-MN"/>
        </a:p>
      </dgm:t>
    </dgm:pt>
    <dgm:pt modelId="{A77C5102-55B9-4A38-895C-77561AB6E0E4}" type="pres">
      <dgm:prSet presAssocID="{15BD4FFC-3C09-42A4-AD22-1689371051A4}" presName="item2" presStyleLbl="node1" presStyleIdx="1" presStyleCnt="2" custScaleX="184033" custScaleY="132446" custLinFactNeighborX="3883" custLinFactNeighborY="-23301">
        <dgm:presLayoutVars>
          <dgm:bulletEnabled val="1"/>
        </dgm:presLayoutVars>
      </dgm:prSet>
      <dgm:spPr/>
      <dgm:t>
        <a:bodyPr/>
        <a:lstStyle/>
        <a:p>
          <a:endParaRPr lang="mn-MN"/>
        </a:p>
      </dgm:t>
    </dgm:pt>
    <dgm:pt modelId="{9990226C-2881-49C7-8A26-FFE20DACC709}" type="pres">
      <dgm:prSet presAssocID="{9D279544-28E0-4675-9CBD-E902635774CA}" presName="funnel" presStyleLbl="trAlignAcc1" presStyleIdx="0" presStyleCnt="1" custLinFactNeighborX="-1628" custLinFactNeighborY="-2441"/>
      <dgm:spPr/>
      <dgm:t>
        <a:bodyPr/>
        <a:lstStyle/>
        <a:p>
          <a:endParaRPr lang="en-US"/>
        </a:p>
      </dgm:t>
    </dgm:pt>
  </dgm:ptLst>
  <dgm:cxnLst>
    <dgm:cxn modelId="{70E3882C-879A-432B-A5A3-CBE4FB548CA3}" srcId="{9D279544-28E0-4675-9CBD-E902635774CA}" destId="{ED23A4D5-2874-4BA4-BC59-F69CD571AFF3}" srcOrd="0" destOrd="0" parTransId="{DCDE0AB8-BE5E-4019-A9CA-1D1624DD452B}" sibTransId="{60309E51-2187-426D-95A2-47F1E8A77AB5}"/>
    <dgm:cxn modelId="{A7A0E95D-8A08-4C7E-9A0E-01CE65C91BB6}" type="presOf" srcId="{9D279544-28E0-4675-9CBD-E902635774CA}" destId="{7EECC62C-D61F-4831-9696-7EB39032C2C9}" srcOrd="0" destOrd="0" presId="urn:microsoft.com/office/officeart/2005/8/layout/funnel1"/>
    <dgm:cxn modelId="{29335179-3398-4728-A110-9AF8F35284BC}" type="presOf" srcId="{ED23A4D5-2874-4BA4-BC59-F69CD571AFF3}" destId="{A77C5102-55B9-4A38-895C-77561AB6E0E4}" srcOrd="0" destOrd="0" presId="urn:microsoft.com/office/officeart/2005/8/layout/funnel1"/>
    <dgm:cxn modelId="{1256B213-DCE4-43E8-BFFC-82CA5D38797F}" type="presOf" srcId="{15BD4FFC-3C09-42A4-AD22-1689371051A4}" destId="{F142A9FB-BFA9-46F8-B524-891A1B441A0B}" srcOrd="0" destOrd="0" presId="urn:microsoft.com/office/officeart/2005/8/layout/funnel1"/>
    <dgm:cxn modelId="{3101DA11-9C69-41AD-87EE-52E7C4CE2A51}" srcId="{9D279544-28E0-4675-9CBD-E902635774CA}" destId="{15BD4FFC-3C09-42A4-AD22-1689371051A4}" srcOrd="2" destOrd="0" parTransId="{E359E52C-F994-47B9-9D88-A9BCFD7E3581}" sibTransId="{92484D26-B277-403F-93FA-9C4FA4B3F23D}"/>
    <dgm:cxn modelId="{C3D60D3E-37DF-40FD-8667-8A43C10028A6}" type="presOf" srcId="{69188A60-3B2C-4131-9D1A-ACE021395F5A}" destId="{24503A39-0E16-444D-AD8D-75F050240510}" srcOrd="0" destOrd="0" presId="urn:microsoft.com/office/officeart/2005/8/layout/funnel1"/>
    <dgm:cxn modelId="{F97A4141-99DC-4680-AEE2-5415300AB964}" srcId="{9D279544-28E0-4675-9CBD-E902635774CA}" destId="{69188A60-3B2C-4131-9D1A-ACE021395F5A}" srcOrd="1" destOrd="0" parTransId="{D263A8E1-443E-4459-B292-A018A8296A9C}" sibTransId="{3C91DCA4-BF82-448A-8DBC-378BE6C05409}"/>
    <dgm:cxn modelId="{68070A6A-8AB2-49CF-B0AE-5AE42CB884C0}" type="presParOf" srcId="{7EECC62C-D61F-4831-9696-7EB39032C2C9}" destId="{B2210A4C-91C5-4526-BA25-128CCC908205}" srcOrd="0" destOrd="0" presId="urn:microsoft.com/office/officeart/2005/8/layout/funnel1"/>
    <dgm:cxn modelId="{69D6A7D6-8990-4016-BFEE-0436DC03D995}" type="presParOf" srcId="{7EECC62C-D61F-4831-9696-7EB39032C2C9}" destId="{7019F56A-190B-4316-84D6-DC619DE4FE44}" srcOrd="1" destOrd="0" presId="urn:microsoft.com/office/officeart/2005/8/layout/funnel1"/>
    <dgm:cxn modelId="{8BBDF211-7487-4648-8482-6E94B101456C}" type="presParOf" srcId="{7EECC62C-D61F-4831-9696-7EB39032C2C9}" destId="{F142A9FB-BFA9-46F8-B524-891A1B441A0B}" srcOrd="2" destOrd="0" presId="urn:microsoft.com/office/officeart/2005/8/layout/funnel1"/>
    <dgm:cxn modelId="{BB7E73DC-C0B9-4252-AF07-8EC0A5887249}" type="presParOf" srcId="{7EECC62C-D61F-4831-9696-7EB39032C2C9}" destId="{24503A39-0E16-444D-AD8D-75F050240510}" srcOrd="3" destOrd="0" presId="urn:microsoft.com/office/officeart/2005/8/layout/funnel1"/>
    <dgm:cxn modelId="{DD43FAFE-95BE-4322-9193-A8313091BC45}" type="presParOf" srcId="{7EECC62C-D61F-4831-9696-7EB39032C2C9}" destId="{A77C5102-55B9-4A38-895C-77561AB6E0E4}" srcOrd="4" destOrd="0" presId="urn:microsoft.com/office/officeart/2005/8/layout/funnel1"/>
    <dgm:cxn modelId="{EC1278EC-9BE4-484E-969B-1EAC84BFA163}" type="presParOf" srcId="{7EECC62C-D61F-4831-9696-7EB39032C2C9}" destId="{9990226C-2881-49C7-8A26-FFE20DACC709}" srcOrd="5"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ED40C0-A51B-4FD7-8B2E-EBFD3828E003}" type="doc">
      <dgm:prSet loTypeId="urn:microsoft.com/office/officeart/2005/8/layout/vProcess5" loCatId="process" qsTypeId="urn:microsoft.com/office/officeart/2005/8/quickstyle/simple1" qsCatId="simple" csTypeId="urn:microsoft.com/office/officeart/2005/8/colors/colorful3" csCatId="colorful" phldr="1"/>
      <dgm:spPr/>
      <dgm:t>
        <a:bodyPr/>
        <a:lstStyle/>
        <a:p>
          <a:endParaRPr lang="mn-MN"/>
        </a:p>
      </dgm:t>
    </dgm:pt>
    <dgm:pt modelId="{8BC77297-4A28-4E92-BC99-C24A63F738FB}">
      <dgm:prSet phldrT="[Text]"/>
      <dgm:spPr/>
      <dgm:t>
        <a:bodyPr/>
        <a:lstStyle/>
        <a:p>
          <a:r>
            <a:rPr lang="mn-MN" dirty="0" smtClean="0"/>
            <a:t>Иргэдээс төслийн санал авах </a:t>
          </a:r>
          <a:endParaRPr lang="mn-MN" dirty="0"/>
        </a:p>
      </dgm:t>
    </dgm:pt>
    <dgm:pt modelId="{CF61D2DC-7E96-4F50-8F54-D2D02734FDB3}" type="parTrans" cxnId="{86281A37-4D50-4125-B354-3075A5D99924}">
      <dgm:prSet/>
      <dgm:spPr/>
      <dgm:t>
        <a:bodyPr/>
        <a:lstStyle/>
        <a:p>
          <a:endParaRPr lang="mn-MN"/>
        </a:p>
      </dgm:t>
    </dgm:pt>
    <dgm:pt modelId="{66ABBE47-B1DD-452B-8A45-BB3510683720}" type="sibTrans" cxnId="{86281A37-4D50-4125-B354-3075A5D99924}">
      <dgm:prSet/>
      <dgm:spPr/>
      <dgm:t>
        <a:bodyPr/>
        <a:lstStyle/>
        <a:p>
          <a:endParaRPr lang="mn-MN"/>
        </a:p>
      </dgm:t>
    </dgm:pt>
    <dgm:pt modelId="{82B96C18-DACB-4419-9D09-411F50A26026}">
      <dgm:prSet phldrT="[Text]"/>
      <dgm:spPr/>
      <dgm:t>
        <a:bodyPr/>
        <a:lstStyle/>
        <a:p>
          <a:r>
            <a:rPr lang="mn-MN" dirty="0" smtClean="0"/>
            <a:t>Саналыг нэгтгэх</a:t>
          </a:r>
          <a:endParaRPr lang="mn-MN" dirty="0"/>
        </a:p>
      </dgm:t>
    </dgm:pt>
    <dgm:pt modelId="{923EBBAE-599A-4ADF-AEAD-918B52DD3733}" type="parTrans" cxnId="{D3B4486D-E535-442F-8229-411EFD852397}">
      <dgm:prSet/>
      <dgm:spPr/>
      <dgm:t>
        <a:bodyPr/>
        <a:lstStyle/>
        <a:p>
          <a:endParaRPr lang="mn-MN"/>
        </a:p>
      </dgm:t>
    </dgm:pt>
    <dgm:pt modelId="{AE89030B-2D7B-4771-95EE-9276B75A7FF0}" type="sibTrans" cxnId="{D3B4486D-E535-442F-8229-411EFD852397}">
      <dgm:prSet/>
      <dgm:spPr/>
      <dgm:t>
        <a:bodyPr/>
        <a:lstStyle/>
        <a:p>
          <a:endParaRPr lang="mn-MN"/>
        </a:p>
      </dgm:t>
    </dgm:pt>
    <dgm:pt modelId="{E91E71D9-0509-456E-A33A-41E1F02289E6}">
      <dgm:prSet phldrT="[Text]"/>
      <dgm:spPr>
        <a:solidFill>
          <a:schemeClr val="accent2">
            <a:lumMod val="75000"/>
          </a:schemeClr>
        </a:solidFill>
      </dgm:spPr>
      <dgm:t>
        <a:bodyPr/>
        <a:lstStyle/>
        <a:p>
          <a:r>
            <a:rPr lang="mn-MN" dirty="0" smtClean="0"/>
            <a:t>Багийн </a:t>
          </a:r>
          <a:r>
            <a:rPr lang="mn-MN" dirty="0" err="1" smtClean="0"/>
            <a:t>ИНХ</a:t>
          </a:r>
          <a:r>
            <a:rPr lang="mn-MN" dirty="0" smtClean="0"/>
            <a:t>-ийн үеэр санал хураах</a:t>
          </a:r>
          <a:endParaRPr lang="mn-MN" dirty="0"/>
        </a:p>
      </dgm:t>
    </dgm:pt>
    <dgm:pt modelId="{485DC76B-F90D-4F94-8BCA-B0EC2FD4CA51}" type="parTrans" cxnId="{3AF21556-A95B-44A9-8A33-BDEAECF41F91}">
      <dgm:prSet/>
      <dgm:spPr/>
      <dgm:t>
        <a:bodyPr/>
        <a:lstStyle/>
        <a:p>
          <a:endParaRPr lang="mn-MN"/>
        </a:p>
      </dgm:t>
    </dgm:pt>
    <dgm:pt modelId="{83DD3C07-EE3B-4E43-A492-1EF5295AC096}" type="sibTrans" cxnId="{3AF21556-A95B-44A9-8A33-BDEAECF41F91}">
      <dgm:prSet/>
      <dgm:spPr/>
      <dgm:t>
        <a:bodyPr/>
        <a:lstStyle/>
        <a:p>
          <a:endParaRPr lang="mn-MN"/>
        </a:p>
      </dgm:t>
    </dgm:pt>
    <dgm:pt modelId="{F5498DF3-A563-4081-B73B-62B6E0DCBCDF}">
      <dgm:prSet phldrT="[Text]"/>
      <dgm:spPr>
        <a:solidFill>
          <a:schemeClr val="accent5">
            <a:lumMod val="75000"/>
          </a:schemeClr>
        </a:solidFill>
      </dgm:spPr>
      <dgm:t>
        <a:bodyPr/>
        <a:lstStyle/>
        <a:p>
          <a:r>
            <a:rPr lang="mn-MN" dirty="0" smtClean="0"/>
            <a:t>Батлагдсан төслүүдийн танилцуулга</a:t>
          </a:r>
          <a:r>
            <a:rPr lang="en-US" dirty="0" smtClean="0"/>
            <a:t> </a:t>
          </a:r>
          <a:r>
            <a:rPr lang="mn-MN" dirty="0" smtClean="0"/>
            <a:t>бэлтгэх</a:t>
          </a:r>
          <a:endParaRPr lang="mn-MN" dirty="0"/>
        </a:p>
      </dgm:t>
    </dgm:pt>
    <dgm:pt modelId="{3F9A064E-A032-4775-8A33-EDEE864D8639}" type="parTrans" cxnId="{A34ED233-6C19-4780-9833-DCD6B04029B4}">
      <dgm:prSet/>
      <dgm:spPr/>
      <dgm:t>
        <a:bodyPr/>
        <a:lstStyle/>
        <a:p>
          <a:endParaRPr lang="mn-MN"/>
        </a:p>
      </dgm:t>
    </dgm:pt>
    <dgm:pt modelId="{87D0E777-990D-497B-880D-51FAF0BCC49F}" type="sibTrans" cxnId="{A34ED233-6C19-4780-9833-DCD6B04029B4}">
      <dgm:prSet/>
      <dgm:spPr/>
      <dgm:t>
        <a:bodyPr/>
        <a:lstStyle/>
        <a:p>
          <a:endParaRPr lang="mn-MN"/>
        </a:p>
      </dgm:t>
    </dgm:pt>
    <dgm:pt modelId="{E22C224F-DA1D-47AC-8286-08E6D44A595A}">
      <dgm:prSet phldrT="[Text]"/>
      <dgm:spPr>
        <a:solidFill>
          <a:srgbClr val="7030A0"/>
        </a:solidFill>
      </dgm:spPr>
      <dgm:t>
        <a:bodyPr/>
        <a:lstStyle/>
        <a:p>
          <a:r>
            <a:rPr lang="mn-MN" dirty="0" smtClean="0"/>
            <a:t>Сумын Засаг даргад хүргүүлэх</a:t>
          </a:r>
          <a:endParaRPr lang="mn-MN" dirty="0"/>
        </a:p>
      </dgm:t>
    </dgm:pt>
    <dgm:pt modelId="{8BB6FC50-5283-4DF8-88C0-720E61D76437}" type="parTrans" cxnId="{0CA78485-FD4E-4EEE-94CF-292EEDD8026F}">
      <dgm:prSet/>
      <dgm:spPr/>
      <dgm:t>
        <a:bodyPr/>
        <a:lstStyle/>
        <a:p>
          <a:endParaRPr lang="mn-MN"/>
        </a:p>
      </dgm:t>
    </dgm:pt>
    <dgm:pt modelId="{1546A4CF-9BCE-4396-AA5B-6894665FF293}" type="sibTrans" cxnId="{0CA78485-FD4E-4EEE-94CF-292EEDD8026F}">
      <dgm:prSet/>
      <dgm:spPr/>
      <dgm:t>
        <a:bodyPr/>
        <a:lstStyle/>
        <a:p>
          <a:endParaRPr lang="mn-MN"/>
        </a:p>
      </dgm:t>
    </dgm:pt>
    <dgm:pt modelId="{E0814116-B1B8-4FD3-80FD-0F851F0F3AEB}">
      <dgm:prSet phldrT="[Text]" phldr="1"/>
      <dgm:spPr/>
      <dgm:t>
        <a:bodyPr/>
        <a:lstStyle/>
        <a:p>
          <a:endParaRPr lang="mn-MN"/>
        </a:p>
      </dgm:t>
    </dgm:pt>
    <dgm:pt modelId="{7FDF581C-9830-4D83-A9C8-5F17535D1B4E}" type="parTrans" cxnId="{FA1C106A-97D0-4D70-A63A-B07AE7480F6B}">
      <dgm:prSet/>
      <dgm:spPr/>
      <dgm:t>
        <a:bodyPr/>
        <a:lstStyle/>
        <a:p>
          <a:endParaRPr lang="mn-MN"/>
        </a:p>
      </dgm:t>
    </dgm:pt>
    <dgm:pt modelId="{2237B913-8EA7-40F6-9968-F5AAD3969F7F}" type="sibTrans" cxnId="{FA1C106A-97D0-4D70-A63A-B07AE7480F6B}">
      <dgm:prSet/>
      <dgm:spPr/>
      <dgm:t>
        <a:bodyPr/>
        <a:lstStyle/>
        <a:p>
          <a:endParaRPr lang="mn-MN"/>
        </a:p>
      </dgm:t>
    </dgm:pt>
    <dgm:pt modelId="{84B2096C-CDBF-4F0B-8C7B-BA2E6A075046}">
      <dgm:prSet phldrT="[Text]" phldr="1"/>
      <dgm:spPr/>
      <dgm:t>
        <a:bodyPr/>
        <a:lstStyle/>
        <a:p>
          <a:endParaRPr lang="mn-MN"/>
        </a:p>
      </dgm:t>
    </dgm:pt>
    <dgm:pt modelId="{434F564E-3445-464B-AE51-CAC3FE3B3FA9}" type="parTrans" cxnId="{3D782D06-214B-4D1D-8EDC-66F7AF30B3BD}">
      <dgm:prSet/>
      <dgm:spPr/>
      <dgm:t>
        <a:bodyPr/>
        <a:lstStyle/>
        <a:p>
          <a:endParaRPr lang="mn-MN"/>
        </a:p>
      </dgm:t>
    </dgm:pt>
    <dgm:pt modelId="{1930385B-2B16-4DE6-954E-C4526642C139}" type="sibTrans" cxnId="{3D782D06-214B-4D1D-8EDC-66F7AF30B3BD}">
      <dgm:prSet/>
      <dgm:spPr/>
      <dgm:t>
        <a:bodyPr/>
        <a:lstStyle/>
        <a:p>
          <a:endParaRPr lang="mn-MN"/>
        </a:p>
      </dgm:t>
    </dgm:pt>
    <dgm:pt modelId="{5A462E6D-922A-4DED-A83D-F837F13534FC}">
      <dgm:prSet phldrT="[Text]" phldr="1"/>
      <dgm:spPr/>
      <dgm:t>
        <a:bodyPr/>
        <a:lstStyle/>
        <a:p>
          <a:endParaRPr lang="mn-MN"/>
        </a:p>
      </dgm:t>
    </dgm:pt>
    <dgm:pt modelId="{A78245AE-0038-4B57-A7B6-1CC085C46280}" type="parTrans" cxnId="{879E420B-19A4-4175-9E8C-B116204A1321}">
      <dgm:prSet/>
      <dgm:spPr/>
      <dgm:t>
        <a:bodyPr/>
        <a:lstStyle/>
        <a:p>
          <a:endParaRPr lang="mn-MN"/>
        </a:p>
      </dgm:t>
    </dgm:pt>
    <dgm:pt modelId="{82873B42-34AC-4EAE-9A91-7274E624E74E}" type="sibTrans" cxnId="{879E420B-19A4-4175-9E8C-B116204A1321}">
      <dgm:prSet/>
      <dgm:spPr/>
      <dgm:t>
        <a:bodyPr/>
        <a:lstStyle/>
        <a:p>
          <a:endParaRPr lang="mn-MN"/>
        </a:p>
      </dgm:t>
    </dgm:pt>
    <dgm:pt modelId="{4FB90E97-2772-4965-BC6F-9C1BC9A3C58E}" type="pres">
      <dgm:prSet presAssocID="{55ED40C0-A51B-4FD7-8B2E-EBFD3828E003}" presName="outerComposite" presStyleCnt="0">
        <dgm:presLayoutVars>
          <dgm:chMax val="5"/>
          <dgm:dir/>
          <dgm:resizeHandles val="exact"/>
        </dgm:presLayoutVars>
      </dgm:prSet>
      <dgm:spPr/>
      <dgm:t>
        <a:bodyPr/>
        <a:lstStyle/>
        <a:p>
          <a:endParaRPr lang="mn-MN"/>
        </a:p>
      </dgm:t>
    </dgm:pt>
    <dgm:pt modelId="{6FB21337-DDEB-4F01-9D5D-AC3AC3D4B7AD}" type="pres">
      <dgm:prSet presAssocID="{55ED40C0-A51B-4FD7-8B2E-EBFD3828E003}" presName="dummyMaxCanvas" presStyleCnt="0">
        <dgm:presLayoutVars/>
      </dgm:prSet>
      <dgm:spPr/>
    </dgm:pt>
    <dgm:pt modelId="{674F767D-BA17-4AD2-B095-F51F9FBB387F}" type="pres">
      <dgm:prSet presAssocID="{55ED40C0-A51B-4FD7-8B2E-EBFD3828E003}" presName="FiveNodes_1" presStyleLbl="node1" presStyleIdx="0" presStyleCnt="5">
        <dgm:presLayoutVars>
          <dgm:bulletEnabled val="1"/>
        </dgm:presLayoutVars>
      </dgm:prSet>
      <dgm:spPr/>
      <dgm:t>
        <a:bodyPr/>
        <a:lstStyle/>
        <a:p>
          <a:endParaRPr lang="mn-MN"/>
        </a:p>
      </dgm:t>
    </dgm:pt>
    <dgm:pt modelId="{43F6275F-0631-41B3-B108-3ED7BBE9EF6C}" type="pres">
      <dgm:prSet presAssocID="{55ED40C0-A51B-4FD7-8B2E-EBFD3828E003}" presName="FiveNodes_2" presStyleLbl="node1" presStyleIdx="1" presStyleCnt="5">
        <dgm:presLayoutVars>
          <dgm:bulletEnabled val="1"/>
        </dgm:presLayoutVars>
      </dgm:prSet>
      <dgm:spPr/>
      <dgm:t>
        <a:bodyPr/>
        <a:lstStyle/>
        <a:p>
          <a:endParaRPr lang="mn-MN"/>
        </a:p>
      </dgm:t>
    </dgm:pt>
    <dgm:pt modelId="{03A69D99-4859-4B9E-B959-64FBBE1EBE39}" type="pres">
      <dgm:prSet presAssocID="{55ED40C0-A51B-4FD7-8B2E-EBFD3828E003}" presName="FiveNodes_3" presStyleLbl="node1" presStyleIdx="2" presStyleCnt="5">
        <dgm:presLayoutVars>
          <dgm:bulletEnabled val="1"/>
        </dgm:presLayoutVars>
      </dgm:prSet>
      <dgm:spPr/>
      <dgm:t>
        <a:bodyPr/>
        <a:lstStyle/>
        <a:p>
          <a:endParaRPr lang="mn-MN"/>
        </a:p>
      </dgm:t>
    </dgm:pt>
    <dgm:pt modelId="{3A0CCAD8-D7C3-47D6-844D-B0BEC481756D}" type="pres">
      <dgm:prSet presAssocID="{55ED40C0-A51B-4FD7-8B2E-EBFD3828E003}" presName="FiveNodes_4" presStyleLbl="node1" presStyleIdx="3" presStyleCnt="5">
        <dgm:presLayoutVars>
          <dgm:bulletEnabled val="1"/>
        </dgm:presLayoutVars>
      </dgm:prSet>
      <dgm:spPr/>
      <dgm:t>
        <a:bodyPr/>
        <a:lstStyle/>
        <a:p>
          <a:endParaRPr lang="mn-MN"/>
        </a:p>
      </dgm:t>
    </dgm:pt>
    <dgm:pt modelId="{708D4ED2-BEFC-4451-81B6-90819744E143}" type="pres">
      <dgm:prSet presAssocID="{55ED40C0-A51B-4FD7-8B2E-EBFD3828E003}" presName="FiveNodes_5" presStyleLbl="node1" presStyleIdx="4" presStyleCnt="5">
        <dgm:presLayoutVars>
          <dgm:bulletEnabled val="1"/>
        </dgm:presLayoutVars>
      </dgm:prSet>
      <dgm:spPr/>
      <dgm:t>
        <a:bodyPr/>
        <a:lstStyle/>
        <a:p>
          <a:endParaRPr lang="mn-MN"/>
        </a:p>
      </dgm:t>
    </dgm:pt>
    <dgm:pt modelId="{99BA48EC-F4A5-42B2-8DCB-35C6B94AC02A}" type="pres">
      <dgm:prSet presAssocID="{55ED40C0-A51B-4FD7-8B2E-EBFD3828E003}" presName="FiveConn_1-2" presStyleLbl="fgAccFollowNode1" presStyleIdx="0" presStyleCnt="4">
        <dgm:presLayoutVars>
          <dgm:bulletEnabled val="1"/>
        </dgm:presLayoutVars>
      </dgm:prSet>
      <dgm:spPr/>
      <dgm:t>
        <a:bodyPr/>
        <a:lstStyle/>
        <a:p>
          <a:endParaRPr lang="mn-MN"/>
        </a:p>
      </dgm:t>
    </dgm:pt>
    <dgm:pt modelId="{0556F36A-EB00-4784-9A96-2DD368900F83}" type="pres">
      <dgm:prSet presAssocID="{55ED40C0-A51B-4FD7-8B2E-EBFD3828E003}" presName="FiveConn_2-3" presStyleLbl="fgAccFollowNode1" presStyleIdx="1" presStyleCnt="4">
        <dgm:presLayoutVars>
          <dgm:bulletEnabled val="1"/>
        </dgm:presLayoutVars>
      </dgm:prSet>
      <dgm:spPr/>
      <dgm:t>
        <a:bodyPr/>
        <a:lstStyle/>
        <a:p>
          <a:endParaRPr lang="mn-MN"/>
        </a:p>
      </dgm:t>
    </dgm:pt>
    <dgm:pt modelId="{BECEF7C2-243D-48B6-9BA1-743D3D4D3BF0}" type="pres">
      <dgm:prSet presAssocID="{55ED40C0-A51B-4FD7-8B2E-EBFD3828E003}" presName="FiveConn_3-4" presStyleLbl="fgAccFollowNode1" presStyleIdx="2" presStyleCnt="4">
        <dgm:presLayoutVars>
          <dgm:bulletEnabled val="1"/>
        </dgm:presLayoutVars>
      </dgm:prSet>
      <dgm:spPr/>
      <dgm:t>
        <a:bodyPr/>
        <a:lstStyle/>
        <a:p>
          <a:endParaRPr lang="mn-MN"/>
        </a:p>
      </dgm:t>
    </dgm:pt>
    <dgm:pt modelId="{F6DC692D-4A23-4B58-99E3-7ED3C7415AA1}" type="pres">
      <dgm:prSet presAssocID="{55ED40C0-A51B-4FD7-8B2E-EBFD3828E003}" presName="FiveConn_4-5" presStyleLbl="fgAccFollowNode1" presStyleIdx="3" presStyleCnt="4">
        <dgm:presLayoutVars>
          <dgm:bulletEnabled val="1"/>
        </dgm:presLayoutVars>
      </dgm:prSet>
      <dgm:spPr/>
      <dgm:t>
        <a:bodyPr/>
        <a:lstStyle/>
        <a:p>
          <a:endParaRPr lang="mn-MN"/>
        </a:p>
      </dgm:t>
    </dgm:pt>
    <dgm:pt modelId="{421F6F54-5901-4825-B929-FDEE18F3C24C}" type="pres">
      <dgm:prSet presAssocID="{55ED40C0-A51B-4FD7-8B2E-EBFD3828E003}" presName="FiveNodes_1_text" presStyleLbl="node1" presStyleIdx="4" presStyleCnt="5">
        <dgm:presLayoutVars>
          <dgm:bulletEnabled val="1"/>
        </dgm:presLayoutVars>
      </dgm:prSet>
      <dgm:spPr/>
      <dgm:t>
        <a:bodyPr/>
        <a:lstStyle/>
        <a:p>
          <a:endParaRPr lang="mn-MN"/>
        </a:p>
      </dgm:t>
    </dgm:pt>
    <dgm:pt modelId="{D17F3BB3-1B77-4163-945B-38EDC4448046}" type="pres">
      <dgm:prSet presAssocID="{55ED40C0-A51B-4FD7-8B2E-EBFD3828E003}" presName="FiveNodes_2_text" presStyleLbl="node1" presStyleIdx="4" presStyleCnt="5">
        <dgm:presLayoutVars>
          <dgm:bulletEnabled val="1"/>
        </dgm:presLayoutVars>
      </dgm:prSet>
      <dgm:spPr/>
      <dgm:t>
        <a:bodyPr/>
        <a:lstStyle/>
        <a:p>
          <a:endParaRPr lang="mn-MN"/>
        </a:p>
      </dgm:t>
    </dgm:pt>
    <dgm:pt modelId="{CE303F0B-F282-4F2E-ABA8-046655F70C5F}" type="pres">
      <dgm:prSet presAssocID="{55ED40C0-A51B-4FD7-8B2E-EBFD3828E003}" presName="FiveNodes_3_text" presStyleLbl="node1" presStyleIdx="4" presStyleCnt="5">
        <dgm:presLayoutVars>
          <dgm:bulletEnabled val="1"/>
        </dgm:presLayoutVars>
      </dgm:prSet>
      <dgm:spPr/>
      <dgm:t>
        <a:bodyPr/>
        <a:lstStyle/>
        <a:p>
          <a:endParaRPr lang="mn-MN"/>
        </a:p>
      </dgm:t>
    </dgm:pt>
    <dgm:pt modelId="{E859B378-2B81-4919-BBD3-8FCAEDF785D7}" type="pres">
      <dgm:prSet presAssocID="{55ED40C0-A51B-4FD7-8B2E-EBFD3828E003}" presName="FiveNodes_4_text" presStyleLbl="node1" presStyleIdx="4" presStyleCnt="5">
        <dgm:presLayoutVars>
          <dgm:bulletEnabled val="1"/>
        </dgm:presLayoutVars>
      </dgm:prSet>
      <dgm:spPr/>
      <dgm:t>
        <a:bodyPr/>
        <a:lstStyle/>
        <a:p>
          <a:endParaRPr lang="mn-MN"/>
        </a:p>
      </dgm:t>
    </dgm:pt>
    <dgm:pt modelId="{E6520603-1B99-4694-B926-99F607B377C8}" type="pres">
      <dgm:prSet presAssocID="{55ED40C0-A51B-4FD7-8B2E-EBFD3828E003}" presName="FiveNodes_5_text" presStyleLbl="node1" presStyleIdx="4" presStyleCnt="5">
        <dgm:presLayoutVars>
          <dgm:bulletEnabled val="1"/>
        </dgm:presLayoutVars>
      </dgm:prSet>
      <dgm:spPr/>
      <dgm:t>
        <a:bodyPr/>
        <a:lstStyle/>
        <a:p>
          <a:endParaRPr lang="mn-MN"/>
        </a:p>
      </dgm:t>
    </dgm:pt>
  </dgm:ptLst>
  <dgm:cxnLst>
    <dgm:cxn modelId="{E09C2B32-2D00-4926-B583-E262DC1DC37A}" type="presOf" srcId="{E22C224F-DA1D-47AC-8286-08E6D44A595A}" destId="{708D4ED2-BEFC-4451-81B6-90819744E143}" srcOrd="0" destOrd="0" presId="urn:microsoft.com/office/officeart/2005/8/layout/vProcess5"/>
    <dgm:cxn modelId="{A4DA53DF-6F43-4D4D-9476-B982AF6D8982}" type="presOf" srcId="{AE89030B-2D7B-4771-95EE-9276B75A7FF0}" destId="{0556F36A-EB00-4784-9A96-2DD368900F83}" srcOrd="0" destOrd="0" presId="urn:microsoft.com/office/officeart/2005/8/layout/vProcess5"/>
    <dgm:cxn modelId="{B9537E74-6B1B-47F1-8F44-6DDD395B349F}" type="presOf" srcId="{E91E71D9-0509-456E-A33A-41E1F02289E6}" destId="{03A69D99-4859-4B9E-B959-64FBBE1EBE39}" srcOrd="0" destOrd="0" presId="urn:microsoft.com/office/officeart/2005/8/layout/vProcess5"/>
    <dgm:cxn modelId="{941CE44B-04CB-4490-AD71-E2B20901BC6A}" type="presOf" srcId="{66ABBE47-B1DD-452B-8A45-BB3510683720}" destId="{99BA48EC-F4A5-42B2-8DCB-35C6B94AC02A}" srcOrd="0" destOrd="0" presId="urn:microsoft.com/office/officeart/2005/8/layout/vProcess5"/>
    <dgm:cxn modelId="{0CA78485-FD4E-4EEE-94CF-292EEDD8026F}" srcId="{55ED40C0-A51B-4FD7-8B2E-EBFD3828E003}" destId="{E22C224F-DA1D-47AC-8286-08E6D44A595A}" srcOrd="4" destOrd="0" parTransId="{8BB6FC50-5283-4DF8-88C0-720E61D76437}" sibTransId="{1546A4CF-9BCE-4396-AA5B-6894665FF293}"/>
    <dgm:cxn modelId="{A34ED233-6C19-4780-9833-DCD6B04029B4}" srcId="{55ED40C0-A51B-4FD7-8B2E-EBFD3828E003}" destId="{F5498DF3-A563-4081-B73B-62B6E0DCBCDF}" srcOrd="3" destOrd="0" parTransId="{3F9A064E-A032-4775-8A33-EDEE864D8639}" sibTransId="{87D0E777-990D-497B-880D-51FAF0BCC49F}"/>
    <dgm:cxn modelId="{4AE7D849-B7B4-4E66-BF91-6C1B41305AAE}" type="presOf" srcId="{82B96C18-DACB-4419-9D09-411F50A26026}" destId="{43F6275F-0631-41B3-B108-3ED7BBE9EF6C}" srcOrd="0" destOrd="0" presId="urn:microsoft.com/office/officeart/2005/8/layout/vProcess5"/>
    <dgm:cxn modelId="{CF0B64C8-BB1B-4F97-A26C-9EAA7CAE20A8}" type="presOf" srcId="{83DD3C07-EE3B-4E43-A492-1EF5295AC096}" destId="{BECEF7C2-243D-48B6-9BA1-743D3D4D3BF0}" srcOrd="0" destOrd="0" presId="urn:microsoft.com/office/officeart/2005/8/layout/vProcess5"/>
    <dgm:cxn modelId="{C64C729F-2FA9-4043-8D36-8E72C05540E7}" type="presOf" srcId="{8BC77297-4A28-4E92-BC99-C24A63F738FB}" destId="{674F767D-BA17-4AD2-B095-F51F9FBB387F}" srcOrd="0" destOrd="0" presId="urn:microsoft.com/office/officeart/2005/8/layout/vProcess5"/>
    <dgm:cxn modelId="{D3B4486D-E535-442F-8229-411EFD852397}" srcId="{55ED40C0-A51B-4FD7-8B2E-EBFD3828E003}" destId="{82B96C18-DACB-4419-9D09-411F50A26026}" srcOrd="1" destOrd="0" parTransId="{923EBBAE-599A-4ADF-AEAD-918B52DD3733}" sibTransId="{AE89030B-2D7B-4771-95EE-9276B75A7FF0}"/>
    <dgm:cxn modelId="{E7C88307-8AE7-438D-9AC7-73B4B94EF70A}" type="presOf" srcId="{55ED40C0-A51B-4FD7-8B2E-EBFD3828E003}" destId="{4FB90E97-2772-4965-BC6F-9C1BC9A3C58E}" srcOrd="0" destOrd="0" presId="urn:microsoft.com/office/officeart/2005/8/layout/vProcess5"/>
    <dgm:cxn modelId="{27DAD8A1-474B-4138-862E-CB08C84BD51D}" type="presOf" srcId="{8BC77297-4A28-4E92-BC99-C24A63F738FB}" destId="{421F6F54-5901-4825-B929-FDEE18F3C24C}" srcOrd="1" destOrd="0" presId="urn:microsoft.com/office/officeart/2005/8/layout/vProcess5"/>
    <dgm:cxn modelId="{D744C976-32EA-4AB4-853A-A9C61C063076}" type="presOf" srcId="{82B96C18-DACB-4419-9D09-411F50A26026}" destId="{D17F3BB3-1B77-4163-945B-38EDC4448046}" srcOrd="1" destOrd="0" presId="urn:microsoft.com/office/officeart/2005/8/layout/vProcess5"/>
    <dgm:cxn modelId="{C2D8B405-E89B-4DB0-9BD9-E59A663390CB}" type="presOf" srcId="{F5498DF3-A563-4081-B73B-62B6E0DCBCDF}" destId="{E859B378-2B81-4919-BBD3-8FCAEDF785D7}" srcOrd="1" destOrd="0" presId="urn:microsoft.com/office/officeart/2005/8/layout/vProcess5"/>
    <dgm:cxn modelId="{3AF21556-A95B-44A9-8A33-BDEAECF41F91}" srcId="{55ED40C0-A51B-4FD7-8B2E-EBFD3828E003}" destId="{E91E71D9-0509-456E-A33A-41E1F02289E6}" srcOrd="2" destOrd="0" parTransId="{485DC76B-F90D-4F94-8BCA-B0EC2FD4CA51}" sibTransId="{83DD3C07-EE3B-4E43-A492-1EF5295AC096}"/>
    <dgm:cxn modelId="{879E420B-19A4-4175-9E8C-B116204A1321}" srcId="{55ED40C0-A51B-4FD7-8B2E-EBFD3828E003}" destId="{5A462E6D-922A-4DED-A83D-F837F13534FC}" srcOrd="7" destOrd="0" parTransId="{A78245AE-0038-4B57-A7B6-1CC085C46280}" sibTransId="{82873B42-34AC-4EAE-9A91-7274E624E74E}"/>
    <dgm:cxn modelId="{FA1C106A-97D0-4D70-A63A-B07AE7480F6B}" srcId="{55ED40C0-A51B-4FD7-8B2E-EBFD3828E003}" destId="{E0814116-B1B8-4FD3-80FD-0F851F0F3AEB}" srcOrd="5" destOrd="0" parTransId="{7FDF581C-9830-4D83-A9C8-5F17535D1B4E}" sibTransId="{2237B913-8EA7-40F6-9968-F5AAD3969F7F}"/>
    <dgm:cxn modelId="{C07AFFAE-F571-4DA4-A44D-B0D2ED6CE1B9}" type="presOf" srcId="{E91E71D9-0509-456E-A33A-41E1F02289E6}" destId="{CE303F0B-F282-4F2E-ABA8-046655F70C5F}" srcOrd="1" destOrd="0" presId="urn:microsoft.com/office/officeart/2005/8/layout/vProcess5"/>
    <dgm:cxn modelId="{55700A1E-16FA-45BE-8F41-0E27B0008EAA}" type="presOf" srcId="{E22C224F-DA1D-47AC-8286-08E6D44A595A}" destId="{E6520603-1B99-4694-B926-99F607B377C8}" srcOrd="1" destOrd="0" presId="urn:microsoft.com/office/officeart/2005/8/layout/vProcess5"/>
    <dgm:cxn modelId="{86281A37-4D50-4125-B354-3075A5D99924}" srcId="{55ED40C0-A51B-4FD7-8B2E-EBFD3828E003}" destId="{8BC77297-4A28-4E92-BC99-C24A63F738FB}" srcOrd="0" destOrd="0" parTransId="{CF61D2DC-7E96-4F50-8F54-D2D02734FDB3}" sibTransId="{66ABBE47-B1DD-452B-8A45-BB3510683720}"/>
    <dgm:cxn modelId="{59496FCE-8EE1-4CF0-A265-1E8483BA89F6}" type="presOf" srcId="{F5498DF3-A563-4081-B73B-62B6E0DCBCDF}" destId="{3A0CCAD8-D7C3-47D6-844D-B0BEC481756D}" srcOrd="0" destOrd="0" presId="urn:microsoft.com/office/officeart/2005/8/layout/vProcess5"/>
    <dgm:cxn modelId="{3D782D06-214B-4D1D-8EDC-66F7AF30B3BD}" srcId="{55ED40C0-A51B-4FD7-8B2E-EBFD3828E003}" destId="{84B2096C-CDBF-4F0B-8C7B-BA2E6A075046}" srcOrd="6" destOrd="0" parTransId="{434F564E-3445-464B-AE51-CAC3FE3B3FA9}" sibTransId="{1930385B-2B16-4DE6-954E-C4526642C139}"/>
    <dgm:cxn modelId="{36A1E74C-14E8-4D11-BA65-4C88404DFE93}" type="presOf" srcId="{87D0E777-990D-497B-880D-51FAF0BCC49F}" destId="{F6DC692D-4A23-4B58-99E3-7ED3C7415AA1}" srcOrd="0" destOrd="0" presId="urn:microsoft.com/office/officeart/2005/8/layout/vProcess5"/>
    <dgm:cxn modelId="{6738DCE9-39F6-4FD6-A0E1-C504C6F101FE}" type="presParOf" srcId="{4FB90E97-2772-4965-BC6F-9C1BC9A3C58E}" destId="{6FB21337-DDEB-4F01-9D5D-AC3AC3D4B7AD}" srcOrd="0" destOrd="0" presId="urn:microsoft.com/office/officeart/2005/8/layout/vProcess5"/>
    <dgm:cxn modelId="{241EB5D6-9A8D-4FF0-B790-118484F9DAA9}" type="presParOf" srcId="{4FB90E97-2772-4965-BC6F-9C1BC9A3C58E}" destId="{674F767D-BA17-4AD2-B095-F51F9FBB387F}" srcOrd="1" destOrd="0" presId="urn:microsoft.com/office/officeart/2005/8/layout/vProcess5"/>
    <dgm:cxn modelId="{5C3AEFF3-E54B-4398-8ABB-2A9651200D5C}" type="presParOf" srcId="{4FB90E97-2772-4965-BC6F-9C1BC9A3C58E}" destId="{43F6275F-0631-41B3-B108-3ED7BBE9EF6C}" srcOrd="2" destOrd="0" presId="urn:microsoft.com/office/officeart/2005/8/layout/vProcess5"/>
    <dgm:cxn modelId="{657AAEBF-F972-4C38-9918-47C6D6702A77}" type="presParOf" srcId="{4FB90E97-2772-4965-BC6F-9C1BC9A3C58E}" destId="{03A69D99-4859-4B9E-B959-64FBBE1EBE39}" srcOrd="3" destOrd="0" presId="urn:microsoft.com/office/officeart/2005/8/layout/vProcess5"/>
    <dgm:cxn modelId="{44EEE660-FFB7-4767-96FF-C2E72E38CA27}" type="presParOf" srcId="{4FB90E97-2772-4965-BC6F-9C1BC9A3C58E}" destId="{3A0CCAD8-D7C3-47D6-844D-B0BEC481756D}" srcOrd="4" destOrd="0" presId="urn:microsoft.com/office/officeart/2005/8/layout/vProcess5"/>
    <dgm:cxn modelId="{1F6D0561-DAB6-443E-8383-9A7BAFEC8836}" type="presParOf" srcId="{4FB90E97-2772-4965-BC6F-9C1BC9A3C58E}" destId="{708D4ED2-BEFC-4451-81B6-90819744E143}" srcOrd="5" destOrd="0" presId="urn:microsoft.com/office/officeart/2005/8/layout/vProcess5"/>
    <dgm:cxn modelId="{E5F5208F-5D05-4026-9641-8BCFA3D16806}" type="presParOf" srcId="{4FB90E97-2772-4965-BC6F-9C1BC9A3C58E}" destId="{99BA48EC-F4A5-42B2-8DCB-35C6B94AC02A}" srcOrd="6" destOrd="0" presId="urn:microsoft.com/office/officeart/2005/8/layout/vProcess5"/>
    <dgm:cxn modelId="{3E2AE688-4622-4C2E-9AF2-F1CF4FBF1578}" type="presParOf" srcId="{4FB90E97-2772-4965-BC6F-9C1BC9A3C58E}" destId="{0556F36A-EB00-4784-9A96-2DD368900F83}" srcOrd="7" destOrd="0" presId="urn:microsoft.com/office/officeart/2005/8/layout/vProcess5"/>
    <dgm:cxn modelId="{C2BA2E1A-F1D5-489D-8EA5-BAFBA78B607D}" type="presParOf" srcId="{4FB90E97-2772-4965-BC6F-9C1BC9A3C58E}" destId="{BECEF7C2-243D-48B6-9BA1-743D3D4D3BF0}" srcOrd="8" destOrd="0" presId="urn:microsoft.com/office/officeart/2005/8/layout/vProcess5"/>
    <dgm:cxn modelId="{01615FA3-C414-4D11-B054-92AD2DEE6A7B}" type="presParOf" srcId="{4FB90E97-2772-4965-BC6F-9C1BC9A3C58E}" destId="{F6DC692D-4A23-4B58-99E3-7ED3C7415AA1}" srcOrd="9" destOrd="0" presId="urn:microsoft.com/office/officeart/2005/8/layout/vProcess5"/>
    <dgm:cxn modelId="{7397D33A-CE1C-470E-B757-E675407C48E0}" type="presParOf" srcId="{4FB90E97-2772-4965-BC6F-9C1BC9A3C58E}" destId="{421F6F54-5901-4825-B929-FDEE18F3C24C}" srcOrd="10" destOrd="0" presId="urn:microsoft.com/office/officeart/2005/8/layout/vProcess5"/>
    <dgm:cxn modelId="{7E76A69E-8BFA-437A-AD4B-D5B9AAA5CB00}" type="presParOf" srcId="{4FB90E97-2772-4965-BC6F-9C1BC9A3C58E}" destId="{D17F3BB3-1B77-4163-945B-38EDC4448046}" srcOrd="11" destOrd="0" presId="urn:microsoft.com/office/officeart/2005/8/layout/vProcess5"/>
    <dgm:cxn modelId="{B00EA810-CEC7-4875-AD65-426790AC5D75}" type="presParOf" srcId="{4FB90E97-2772-4965-BC6F-9C1BC9A3C58E}" destId="{CE303F0B-F282-4F2E-ABA8-046655F70C5F}" srcOrd="12" destOrd="0" presId="urn:microsoft.com/office/officeart/2005/8/layout/vProcess5"/>
    <dgm:cxn modelId="{D229BEE0-50E9-4E9F-8D44-A01D7DF248D3}" type="presParOf" srcId="{4FB90E97-2772-4965-BC6F-9C1BC9A3C58E}" destId="{E859B378-2B81-4919-BBD3-8FCAEDF785D7}" srcOrd="13" destOrd="0" presId="urn:microsoft.com/office/officeart/2005/8/layout/vProcess5"/>
    <dgm:cxn modelId="{92282500-14CF-4BA2-B32E-8614CCFDAB18}" type="presParOf" srcId="{4FB90E97-2772-4965-BC6F-9C1BC9A3C58E}" destId="{E6520603-1B99-4694-B926-99F607B377C8}"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46C425-C79C-41AC-A978-838A60AB2A40}" type="doc">
      <dgm:prSet loTypeId="urn:microsoft.com/office/officeart/2005/8/layout/hProcess9" loCatId="process" qsTypeId="urn:microsoft.com/office/officeart/2005/8/quickstyle/3d2" qsCatId="3D" csTypeId="urn:microsoft.com/office/officeart/2005/8/colors/colorful4" csCatId="colorful" phldr="1"/>
      <dgm:spPr/>
    </dgm:pt>
    <dgm:pt modelId="{901DC16E-E15D-472F-BA42-3A8E0B920CB9}">
      <dgm:prSet phldrT="[Text]" custT="1"/>
      <dgm:spPr/>
      <dgm:t>
        <a:bodyPr/>
        <a:lstStyle/>
        <a:p>
          <a:r>
            <a:rPr lang="mn-MN" sz="2200" dirty="0" smtClean="0">
              <a:solidFill>
                <a:schemeClr val="tx1"/>
              </a:solidFill>
            </a:rPr>
            <a:t>Ажлыг хэсэг байгуулах</a:t>
          </a:r>
          <a:endParaRPr lang="mn-MN" sz="2200" dirty="0">
            <a:solidFill>
              <a:schemeClr val="tx1"/>
            </a:solidFill>
          </a:endParaRPr>
        </a:p>
      </dgm:t>
    </dgm:pt>
    <dgm:pt modelId="{483E32E8-0E27-4479-867C-542C823A5F2B}" type="parTrans" cxnId="{050BF461-1454-420B-B2FD-7D9236C74A30}">
      <dgm:prSet/>
      <dgm:spPr/>
      <dgm:t>
        <a:bodyPr/>
        <a:lstStyle/>
        <a:p>
          <a:endParaRPr lang="mn-MN">
            <a:solidFill>
              <a:schemeClr val="tx1"/>
            </a:solidFill>
          </a:endParaRPr>
        </a:p>
      </dgm:t>
    </dgm:pt>
    <dgm:pt modelId="{BC0E8080-50C2-48E2-AEEE-0DE0C3CCC8DF}" type="sibTrans" cxnId="{050BF461-1454-420B-B2FD-7D9236C74A30}">
      <dgm:prSet/>
      <dgm:spPr/>
      <dgm:t>
        <a:bodyPr/>
        <a:lstStyle/>
        <a:p>
          <a:endParaRPr lang="mn-MN">
            <a:solidFill>
              <a:schemeClr val="tx1"/>
            </a:solidFill>
          </a:endParaRPr>
        </a:p>
      </dgm:t>
    </dgm:pt>
    <dgm:pt modelId="{E53133B7-C0EE-4535-AA4A-6CC53554DACE}">
      <dgm:prSet phldrT="[Text]" custT="1"/>
      <dgm:spPr/>
      <dgm:t>
        <a:bodyPr/>
        <a:lstStyle/>
        <a:p>
          <a:r>
            <a:rPr lang="mn-MN" sz="2200" dirty="0" smtClean="0">
              <a:solidFill>
                <a:schemeClr val="tx1"/>
              </a:solidFill>
            </a:rPr>
            <a:t>Багуудын саналыг нэгтгэх</a:t>
          </a:r>
          <a:endParaRPr lang="mn-MN" sz="2200" dirty="0">
            <a:solidFill>
              <a:schemeClr val="tx1"/>
            </a:solidFill>
          </a:endParaRPr>
        </a:p>
      </dgm:t>
    </dgm:pt>
    <dgm:pt modelId="{0167A8A6-1D59-413C-A30A-3D3AC063F00F}" type="parTrans" cxnId="{A6A28AED-8EAC-49F1-B107-BC9D91331008}">
      <dgm:prSet/>
      <dgm:spPr/>
      <dgm:t>
        <a:bodyPr/>
        <a:lstStyle/>
        <a:p>
          <a:endParaRPr lang="mn-MN">
            <a:solidFill>
              <a:schemeClr val="tx1"/>
            </a:solidFill>
          </a:endParaRPr>
        </a:p>
      </dgm:t>
    </dgm:pt>
    <dgm:pt modelId="{9438B692-BA5B-4336-A287-820C0BF2667D}" type="sibTrans" cxnId="{A6A28AED-8EAC-49F1-B107-BC9D91331008}">
      <dgm:prSet/>
      <dgm:spPr/>
      <dgm:t>
        <a:bodyPr/>
        <a:lstStyle/>
        <a:p>
          <a:endParaRPr lang="mn-MN">
            <a:solidFill>
              <a:schemeClr val="tx1"/>
            </a:solidFill>
          </a:endParaRPr>
        </a:p>
      </dgm:t>
    </dgm:pt>
    <dgm:pt modelId="{CC3BB008-8A2D-450F-827A-F2F2BC2DDF82}">
      <dgm:prSet phldrT="[Text]" custT="1"/>
      <dgm:spPr>
        <a:solidFill>
          <a:schemeClr val="accent2">
            <a:lumMod val="60000"/>
            <a:lumOff val="40000"/>
          </a:schemeClr>
        </a:solidFill>
      </dgm:spPr>
      <dgm:t>
        <a:bodyPr/>
        <a:lstStyle/>
        <a:p>
          <a:r>
            <a:rPr lang="mn-MN" sz="2200" b="1" dirty="0" smtClean="0">
              <a:solidFill>
                <a:srgbClr val="C00000"/>
              </a:solidFill>
            </a:rPr>
            <a:t>Эрэмбэлэх</a:t>
          </a:r>
          <a:endParaRPr lang="mn-MN" sz="2200" b="1" dirty="0">
            <a:solidFill>
              <a:srgbClr val="C00000"/>
            </a:solidFill>
          </a:endParaRPr>
        </a:p>
      </dgm:t>
    </dgm:pt>
    <dgm:pt modelId="{1E77EA6C-20E4-442C-A798-0BC327A0AC48}" type="parTrans" cxnId="{30654300-E728-4FD6-8F2C-E4F30594739B}">
      <dgm:prSet/>
      <dgm:spPr/>
      <dgm:t>
        <a:bodyPr/>
        <a:lstStyle/>
        <a:p>
          <a:endParaRPr lang="mn-MN">
            <a:solidFill>
              <a:schemeClr val="tx1"/>
            </a:solidFill>
          </a:endParaRPr>
        </a:p>
      </dgm:t>
    </dgm:pt>
    <dgm:pt modelId="{012A193C-4633-46EE-9101-2B80065D1AAA}" type="sibTrans" cxnId="{30654300-E728-4FD6-8F2C-E4F30594739B}">
      <dgm:prSet/>
      <dgm:spPr/>
      <dgm:t>
        <a:bodyPr/>
        <a:lstStyle/>
        <a:p>
          <a:endParaRPr lang="mn-MN">
            <a:solidFill>
              <a:schemeClr val="tx1"/>
            </a:solidFill>
          </a:endParaRPr>
        </a:p>
      </dgm:t>
    </dgm:pt>
    <dgm:pt modelId="{8FB5ECA1-E78F-492E-B24C-66E11D2F4F6A}">
      <dgm:prSet custT="1"/>
      <dgm:spPr/>
      <dgm:t>
        <a:bodyPr/>
        <a:lstStyle/>
        <a:p>
          <a:r>
            <a:rPr lang="mn-MN" sz="2200" dirty="0" smtClean="0">
              <a:solidFill>
                <a:schemeClr val="tx1"/>
              </a:solidFill>
            </a:rPr>
            <a:t>Сумын Засаг дарга, ЗДЗөвлөлд танилцуулах</a:t>
          </a:r>
          <a:endParaRPr lang="mn-MN" sz="2200" dirty="0">
            <a:solidFill>
              <a:schemeClr val="tx1"/>
            </a:solidFill>
          </a:endParaRPr>
        </a:p>
      </dgm:t>
    </dgm:pt>
    <dgm:pt modelId="{285F9B44-9924-424F-8D82-855932BB2B90}" type="parTrans" cxnId="{4150556E-A308-4C69-BE58-2F030BE14B3E}">
      <dgm:prSet/>
      <dgm:spPr/>
      <dgm:t>
        <a:bodyPr/>
        <a:lstStyle/>
        <a:p>
          <a:endParaRPr lang="mn-MN">
            <a:solidFill>
              <a:schemeClr val="tx1"/>
            </a:solidFill>
          </a:endParaRPr>
        </a:p>
      </dgm:t>
    </dgm:pt>
    <dgm:pt modelId="{D7BDA9DD-0792-4F78-B02B-F17CDF6FCA2B}" type="sibTrans" cxnId="{4150556E-A308-4C69-BE58-2F030BE14B3E}">
      <dgm:prSet/>
      <dgm:spPr/>
      <dgm:t>
        <a:bodyPr/>
        <a:lstStyle/>
        <a:p>
          <a:endParaRPr lang="mn-MN">
            <a:solidFill>
              <a:schemeClr val="tx1"/>
            </a:solidFill>
          </a:endParaRPr>
        </a:p>
      </dgm:t>
    </dgm:pt>
    <dgm:pt modelId="{492678E3-6449-4BEB-A4D0-6E70A3BA0FB2}">
      <dgm:prSet custT="1"/>
      <dgm:spPr>
        <a:solidFill>
          <a:schemeClr val="accent5">
            <a:lumMod val="20000"/>
            <a:lumOff val="80000"/>
          </a:schemeClr>
        </a:solidFill>
      </dgm:spPr>
      <dgm:t>
        <a:bodyPr/>
        <a:lstStyle/>
        <a:p>
          <a:r>
            <a:rPr lang="mn-MN" sz="2200" dirty="0" smtClean="0">
              <a:solidFill>
                <a:schemeClr val="tx1"/>
              </a:solidFill>
            </a:rPr>
            <a:t>Сумын ЗД нь ИТХ-д өргөн мэдүүлнэ</a:t>
          </a:r>
          <a:endParaRPr lang="mn-MN" sz="2200" dirty="0">
            <a:solidFill>
              <a:schemeClr val="tx1"/>
            </a:solidFill>
          </a:endParaRPr>
        </a:p>
      </dgm:t>
    </dgm:pt>
    <dgm:pt modelId="{E7DCEB43-84DA-4E58-A9B0-21D40385DD06}" type="parTrans" cxnId="{40E24E52-28A1-4B16-9921-672B8CF6B908}">
      <dgm:prSet/>
      <dgm:spPr/>
      <dgm:t>
        <a:bodyPr/>
        <a:lstStyle/>
        <a:p>
          <a:endParaRPr lang="mn-MN">
            <a:solidFill>
              <a:schemeClr val="tx1"/>
            </a:solidFill>
          </a:endParaRPr>
        </a:p>
      </dgm:t>
    </dgm:pt>
    <dgm:pt modelId="{09229C23-ED28-4BDF-80FD-6FCAFF178894}" type="sibTrans" cxnId="{40E24E52-28A1-4B16-9921-672B8CF6B908}">
      <dgm:prSet/>
      <dgm:spPr/>
      <dgm:t>
        <a:bodyPr/>
        <a:lstStyle/>
        <a:p>
          <a:endParaRPr lang="mn-MN">
            <a:solidFill>
              <a:schemeClr val="tx1"/>
            </a:solidFill>
          </a:endParaRPr>
        </a:p>
      </dgm:t>
    </dgm:pt>
    <dgm:pt modelId="{2154DAC3-9444-4BEF-A4EE-AB9BE225B56B}" type="pres">
      <dgm:prSet presAssocID="{3246C425-C79C-41AC-A978-838A60AB2A40}" presName="CompostProcess" presStyleCnt="0">
        <dgm:presLayoutVars>
          <dgm:dir/>
          <dgm:resizeHandles val="exact"/>
        </dgm:presLayoutVars>
      </dgm:prSet>
      <dgm:spPr/>
    </dgm:pt>
    <dgm:pt modelId="{94F7D218-7DE8-4287-B449-8E79440EEC77}" type="pres">
      <dgm:prSet presAssocID="{3246C425-C79C-41AC-A978-838A60AB2A40}" presName="arrow" presStyleLbl="bgShp" presStyleIdx="0" presStyleCnt="1"/>
      <dgm:spPr>
        <a:solidFill>
          <a:schemeClr val="accent5">
            <a:lumMod val="60000"/>
            <a:lumOff val="40000"/>
          </a:schemeClr>
        </a:solidFill>
        <a:scene3d>
          <a:camera prst="orthographicFront"/>
          <a:lightRig rig="threePt" dir="t">
            <a:rot lat="0" lon="0" rev="7500000"/>
          </a:lightRig>
        </a:scene3d>
        <a:sp3d z="-152400" extrusionH="63500" prstMaterial="matte">
          <a:bevelT w="144450" h="6350" prst="angle"/>
          <a:contourClr>
            <a:schemeClr val="bg1"/>
          </a:contourClr>
        </a:sp3d>
      </dgm:spPr>
    </dgm:pt>
    <dgm:pt modelId="{765C937A-EA4C-4153-9C64-980D0C99F7AB}" type="pres">
      <dgm:prSet presAssocID="{3246C425-C79C-41AC-A978-838A60AB2A40}" presName="linearProcess" presStyleCnt="0"/>
      <dgm:spPr/>
    </dgm:pt>
    <dgm:pt modelId="{4694EADB-6633-4F1F-A955-6E48375BE59A}" type="pres">
      <dgm:prSet presAssocID="{901DC16E-E15D-472F-BA42-3A8E0B920CB9}" presName="textNode" presStyleLbl="node1" presStyleIdx="0" presStyleCnt="5">
        <dgm:presLayoutVars>
          <dgm:bulletEnabled val="1"/>
        </dgm:presLayoutVars>
      </dgm:prSet>
      <dgm:spPr/>
      <dgm:t>
        <a:bodyPr/>
        <a:lstStyle/>
        <a:p>
          <a:endParaRPr lang="mn-MN"/>
        </a:p>
      </dgm:t>
    </dgm:pt>
    <dgm:pt modelId="{E55A4212-5E07-4085-9BB8-EDF661EC54C9}" type="pres">
      <dgm:prSet presAssocID="{BC0E8080-50C2-48E2-AEEE-0DE0C3CCC8DF}" presName="sibTrans" presStyleCnt="0"/>
      <dgm:spPr/>
    </dgm:pt>
    <dgm:pt modelId="{3BF381A0-A6A9-415F-AAFC-A5F7F205BABC}" type="pres">
      <dgm:prSet presAssocID="{E53133B7-C0EE-4535-AA4A-6CC53554DACE}" presName="textNode" presStyleLbl="node1" presStyleIdx="1" presStyleCnt="5">
        <dgm:presLayoutVars>
          <dgm:bulletEnabled val="1"/>
        </dgm:presLayoutVars>
      </dgm:prSet>
      <dgm:spPr/>
      <dgm:t>
        <a:bodyPr/>
        <a:lstStyle/>
        <a:p>
          <a:endParaRPr lang="mn-MN"/>
        </a:p>
      </dgm:t>
    </dgm:pt>
    <dgm:pt modelId="{9D3B4744-6D47-4BCA-BD7A-F8786ED4D798}" type="pres">
      <dgm:prSet presAssocID="{9438B692-BA5B-4336-A287-820C0BF2667D}" presName="sibTrans" presStyleCnt="0"/>
      <dgm:spPr/>
    </dgm:pt>
    <dgm:pt modelId="{09D0AEE9-BFF2-492C-8F2B-4B1785BF9CE8}" type="pres">
      <dgm:prSet presAssocID="{CC3BB008-8A2D-450F-827A-F2F2BC2DDF82}" presName="textNode" presStyleLbl="node1" presStyleIdx="2" presStyleCnt="5">
        <dgm:presLayoutVars>
          <dgm:bulletEnabled val="1"/>
        </dgm:presLayoutVars>
      </dgm:prSet>
      <dgm:spPr/>
      <dgm:t>
        <a:bodyPr/>
        <a:lstStyle/>
        <a:p>
          <a:endParaRPr lang="mn-MN"/>
        </a:p>
      </dgm:t>
    </dgm:pt>
    <dgm:pt modelId="{4A5D91BF-DDF0-4DCB-A410-636AD399F18D}" type="pres">
      <dgm:prSet presAssocID="{012A193C-4633-46EE-9101-2B80065D1AAA}" presName="sibTrans" presStyleCnt="0"/>
      <dgm:spPr/>
    </dgm:pt>
    <dgm:pt modelId="{B1E9DA69-C116-4A76-9F49-0AED0C52E6B6}" type="pres">
      <dgm:prSet presAssocID="{8FB5ECA1-E78F-492E-B24C-66E11D2F4F6A}" presName="textNode" presStyleLbl="node1" presStyleIdx="3" presStyleCnt="5">
        <dgm:presLayoutVars>
          <dgm:bulletEnabled val="1"/>
        </dgm:presLayoutVars>
      </dgm:prSet>
      <dgm:spPr/>
      <dgm:t>
        <a:bodyPr/>
        <a:lstStyle/>
        <a:p>
          <a:endParaRPr lang="mn-MN"/>
        </a:p>
      </dgm:t>
    </dgm:pt>
    <dgm:pt modelId="{64A30531-3689-4A17-9D7C-7CE8A20C4442}" type="pres">
      <dgm:prSet presAssocID="{D7BDA9DD-0792-4F78-B02B-F17CDF6FCA2B}" presName="sibTrans" presStyleCnt="0"/>
      <dgm:spPr/>
    </dgm:pt>
    <dgm:pt modelId="{3B0E21BA-C269-46E4-954F-D1AE673622B6}" type="pres">
      <dgm:prSet presAssocID="{492678E3-6449-4BEB-A4D0-6E70A3BA0FB2}" presName="textNode" presStyleLbl="node1" presStyleIdx="4" presStyleCnt="5">
        <dgm:presLayoutVars>
          <dgm:bulletEnabled val="1"/>
        </dgm:presLayoutVars>
      </dgm:prSet>
      <dgm:spPr/>
      <dgm:t>
        <a:bodyPr/>
        <a:lstStyle/>
        <a:p>
          <a:endParaRPr lang="mn-MN"/>
        </a:p>
      </dgm:t>
    </dgm:pt>
  </dgm:ptLst>
  <dgm:cxnLst>
    <dgm:cxn modelId="{050BF461-1454-420B-B2FD-7D9236C74A30}" srcId="{3246C425-C79C-41AC-A978-838A60AB2A40}" destId="{901DC16E-E15D-472F-BA42-3A8E0B920CB9}" srcOrd="0" destOrd="0" parTransId="{483E32E8-0E27-4479-867C-542C823A5F2B}" sibTransId="{BC0E8080-50C2-48E2-AEEE-0DE0C3CCC8DF}"/>
    <dgm:cxn modelId="{BDF97D55-32ED-4EC2-B065-C61DD6545E53}" type="presOf" srcId="{492678E3-6449-4BEB-A4D0-6E70A3BA0FB2}" destId="{3B0E21BA-C269-46E4-954F-D1AE673622B6}" srcOrd="0" destOrd="0" presId="urn:microsoft.com/office/officeart/2005/8/layout/hProcess9"/>
    <dgm:cxn modelId="{68537639-9547-449A-A94A-8F88FFB19516}" type="presOf" srcId="{901DC16E-E15D-472F-BA42-3A8E0B920CB9}" destId="{4694EADB-6633-4F1F-A955-6E48375BE59A}" srcOrd="0" destOrd="0" presId="urn:microsoft.com/office/officeart/2005/8/layout/hProcess9"/>
    <dgm:cxn modelId="{731BB671-C152-4123-8DC1-15355F62B01B}" type="presOf" srcId="{3246C425-C79C-41AC-A978-838A60AB2A40}" destId="{2154DAC3-9444-4BEF-A4EE-AB9BE225B56B}" srcOrd="0" destOrd="0" presId="urn:microsoft.com/office/officeart/2005/8/layout/hProcess9"/>
    <dgm:cxn modelId="{A6A28AED-8EAC-49F1-B107-BC9D91331008}" srcId="{3246C425-C79C-41AC-A978-838A60AB2A40}" destId="{E53133B7-C0EE-4535-AA4A-6CC53554DACE}" srcOrd="1" destOrd="0" parTransId="{0167A8A6-1D59-413C-A30A-3D3AC063F00F}" sibTransId="{9438B692-BA5B-4336-A287-820C0BF2667D}"/>
    <dgm:cxn modelId="{D93684A4-85AB-4249-8ADF-8988D5DD7BD2}" type="presOf" srcId="{CC3BB008-8A2D-450F-827A-F2F2BC2DDF82}" destId="{09D0AEE9-BFF2-492C-8F2B-4B1785BF9CE8}" srcOrd="0" destOrd="0" presId="urn:microsoft.com/office/officeart/2005/8/layout/hProcess9"/>
    <dgm:cxn modelId="{30654300-E728-4FD6-8F2C-E4F30594739B}" srcId="{3246C425-C79C-41AC-A978-838A60AB2A40}" destId="{CC3BB008-8A2D-450F-827A-F2F2BC2DDF82}" srcOrd="2" destOrd="0" parTransId="{1E77EA6C-20E4-442C-A798-0BC327A0AC48}" sibTransId="{012A193C-4633-46EE-9101-2B80065D1AAA}"/>
    <dgm:cxn modelId="{D061D885-58F6-4D4F-8823-B7C76603F252}" type="presOf" srcId="{8FB5ECA1-E78F-492E-B24C-66E11D2F4F6A}" destId="{B1E9DA69-C116-4A76-9F49-0AED0C52E6B6}" srcOrd="0" destOrd="0" presId="urn:microsoft.com/office/officeart/2005/8/layout/hProcess9"/>
    <dgm:cxn modelId="{40E24E52-28A1-4B16-9921-672B8CF6B908}" srcId="{3246C425-C79C-41AC-A978-838A60AB2A40}" destId="{492678E3-6449-4BEB-A4D0-6E70A3BA0FB2}" srcOrd="4" destOrd="0" parTransId="{E7DCEB43-84DA-4E58-A9B0-21D40385DD06}" sibTransId="{09229C23-ED28-4BDF-80FD-6FCAFF178894}"/>
    <dgm:cxn modelId="{E81F2949-EFD9-48AE-AEAE-EB59676B9A82}" type="presOf" srcId="{E53133B7-C0EE-4535-AA4A-6CC53554DACE}" destId="{3BF381A0-A6A9-415F-AAFC-A5F7F205BABC}" srcOrd="0" destOrd="0" presId="urn:microsoft.com/office/officeart/2005/8/layout/hProcess9"/>
    <dgm:cxn modelId="{4150556E-A308-4C69-BE58-2F030BE14B3E}" srcId="{3246C425-C79C-41AC-A978-838A60AB2A40}" destId="{8FB5ECA1-E78F-492E-B24C-66E11D2F4F6A}" srcOrd="3" destOrd="0" parTransId="{285F9B44-9924-424F-8D82-855932BB2B90}" sibTransId="{D7BDA9DD-0792-4F78-B02B-F17CDF6FCA2B}"/>
    <dgm:cxn modelId="{34DFF771-A61C-4579-9DD3-FF6857444092}" type="presParOf" srcId="{2154DAC3-9444-4BEF-A4EE-AB9BE225B56B}" destId="{94F7D218-7DE8-4287-B449-8E79440EEC77}" srcOrd="0" destOrd="0" presId="urn:microsoft.com/office/officeart/2005/8/layout/hProcess9"/>
    <dgm:cxn modelId="{EF03D0AC-61C6-4D8D-B59E-F30EBA64D9D2}" type="presParOf" srcId="{2154DAC3-9444-4BEF-A4EE-AB9BE225B56B}" destId="{765C937A-EA4C-4153-9C64-980D0C99F7AB}" srcOrd="1" destOrd="0" presId="urn:microsoft.com/office/officeart/2005/8/layout/hProcess9"/>
    <dgm:cxn modelId="{386E806F-2B4E-436E-B605-4EC2F8226A73}" type="presParOf" srcId="{765C937A-EA4C-4153-9C64-980D0C99F7AB}" destId="{4694EADB-6633-4F1F-A955-6E48375BE59A}" srcOrd="0" destOrd="0" presId="urn:microsoft.com/office/officeart/2005/8/layout/hProcess9"/>
    <dgm:cxn modelId="{82F11169-2923-4D30-9EAE-0D27D59C7DEB}" type="presParOf" srcId="{765C937A-EA4C-4153-9C64-980D0C99F7AB}" destId="{E55A4212-5E07-4085-9BB8-EDF661EC54C9}" srcOrd="1" destOrd="0" presId="urn:microsoft.com/office/officeart/2005/8/layout/hProcess9"/>
    <dgm:cxn modelId="{A264C56D-7584-495B-A17C-39F8A072B921}" type="presParOf" srcId="{765C937A-EA4C-4153-9C64-980D0C99F7AB}" destId="{3BF381A0-A6A9-415F-AAFC-A5F7F205BABC}" srcOrd="2" destOrd="0" presId="urn:microsoft.com/office/officeart/2005/8/layout/hProcess9"/>
    <dgm:cxn modelId="{119C7637-CAAE-4399-A25D-43EFC2A86D39}" type="presParOf" srcId="{765C937A-EA4C-4153-9C64-980D0C99F7AB}" destId="{9D3B4744-6D47-4BCA-BD7A-F8786ED4D798}" srcOrd="3" destOrd="0" presId="urn:microsoft.com/office/officeart/2005/8/layout/hProcess9"/>
    <dgm:cxn modelId="{0E34E6A8-59C2-4931-9189-743ABC7A05B7}" type="presParOf" srcId="{765C937A-EA4C-4153-9C64-980D0C99F7AB}" destId="{09D0AEE9-BFF2-492C-8F2B-4B1785BF9CE8}" srcOrd="4" destOrd="0" presId="urn:microsoft.com/office/officeart/2005/8/layout/hProcess9"/>
    <dgm:cxn modelId="{16716E1D-CFF4-41E2-BC0C-C00BFC32ADB0}" type="presParOf" srcId="{765C937A-EA4C-4153-9C64-980D0C99F7AB}" destId="{4A5D91BF-DDF0-4DCB-A410-636AD399F18D}" srcOrd="5" destOrd="0" presId="urn:microsoft.com/office/officeart/2005/8/layout/hProcess9"/>
    <dgm:cxn modelId="{94924084-4E66-4FEC-8B2C-DCFBC9D0FCC7}" type="presParOf" srcId="{765C937A-EA4C-4153-9C64-980D0C99F7AB}" destId="{B1E9DA69-C116-4A76-9F49-0AED0C52E6B6}" srcOrd="6" destOrd="0" presId="urn:microsoft.com/office/officeart/2005/8/layout/hProcess9"/>
    <dgm:cxn modelId="{38153B84-3BF4-4973-B253-CA926C42F4FF}" type="presParOf" srcId="{765C937A-EA4C-4153-9C64-980D0C99F7AB}" destId="{64A30531-3689-4A17-9D7C-7CE8A20C4442}" srcOrd="7" destOrd="0" presId="urn:microsoft.com/office/officeart/2005/8/layout/hProcess9"/>
    <dgm:cxn modelId="{4674B282-0E52-45A2-8A1F-532560473159}" type="presParOf" srcId="{765C937A-EA4C-4153-9C64-980D0C99F7AB}" destId="{3B0E21BA-C269-46E4-954F-D1AE673622B6}"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D7C9DD-EA3B-4758-9146-4CB8406EC3C0}" type="doc">
      <dgm:prSet loTypeId="urn:microsoft.com/office/officeart/2005/8/layout/process4" loCatId="process" qsTypeId="urn:microsoft.com/office/officeart/2005/8/quickstyle/3d3" qsCatId="3D" csTypeId="urn:microsoft.com/office/officeart/2005/8/colors/colorful5" csCatId="colorful" phldr="1"/>
      <dgm:spPr/>
      <dgm:t>
        <a:bodyPr/>
        <a:lstStyle/>
        <a:p>
          <a:endParaRPr lang="en-US"/>
        </a:p>
      </dgm:t>
    </dgm:pt>
    <dgm:pt modelId="{FBD199EA-C4AB-4EEF-BBC2-784A36E3C4E5}">
      <dgm:prSet phldrT="[Text]"/>
      <dgm:spPr/>
      <dgm:t>
        <a:bodyPr/>
        <a:lstStyle/>
        <a:p>
          <a:r>
            <a:rPr lang="mn-MN" b="1" dirty="0" smtClean="0"/>
            <a:t>1. Багийн түвшиний ОНХС-г иргэдийн оролцоотой төлөвлөх</a:t>
          </a:r>
          <a:endParaRPr lang="en-US" b="1" dirty="0"/>
        </a:p>
      </dgm:t>
    </dgm:pt>
    <dgm:pt modelId="{906DEE43-A8D7-4675-A0C7-AF74CD7F9E9E}" type="parTrans" cxnId="{2DAEFB36-8A22-46F9-B243-A8B3C0A7D996}">
      <dgm:prSet/>
      <dgm:spPr/>
      <dgm:t>
        <a:bodyPr/>
        <a:lstStyle/>
        <a:p>
          <a:endParaRPr lang="en-US"/>
        </a:p>
      </dgm:t>
    </dgm:pt>
    <dgm:pt modelId="{780A6469-565A-4050-ADF8-D9E3DD1652A7}" type="sibTrans" cxnId="{2DAEFB36-8A22-46F9-B243-A8B3C0A7D996}">
      <dgm:prSet/>
      <dgm:spPr/>
      <dgm:t>
        <a:bodyPr/>
        <a:lstStyle/>
        <a:p>
          <a:endParaRPr lang="en-US"/>
        </a:p>
      </dgm:t>
    </dgm:pt>
    <dgm:pt modelId="{790B7B12-EB2B-4E96-8884-6AECD3805BAA}">
      <dgm:prSet phldrT="[Text]"/>
      <dgm:spPr/>
      <dgm:t>
        <a:bodyPr/>
        <a:lstStyle/>
        <a:p>
          <a:r>
            <a:rPr lang="mn-MN" dirty="0" smtClean="0"/>
            <a:t>Иргэдэд мэдээлэл хүргэх, саналыг нь авах</a:t>
          </a:r>
          <a:endParaRPr lang="en-US" dirty="0"/>
        </a:p>
      </dgm:t>
    </dgm:pt>
    <dgm:pt modelId="{53CCEE6B-27D0-4BC2-BE19-6312879A43FE}" type="parTrans" cxnId="{8B4A1B43-5D77-4196-9B1C-AD2240D2B1CC}">
      <dgm:prSet/>
      <dgm:spPr/>
      <dgm:t>
        <a:bodyPr/>
        <a:lstStyle/>
        <a:p>
          <a:endParaRPr lang="en-US"/>
        </a:p>
      </dgm:t>
    </dgm:pt>
    <dgm:pt modelId="{EC4FFD99-FD4E-43B7-BD92-B6012E591393}" type="sibTrans" cxnId="{8B4A1B43-5D77-4196-9B1C-AD2240D2B1CC}">
      <dgm:prSet/>
      <dgm:spPr/>
      <dgm:t>
        <a:bodyPr/>
        <a:lstStyle/>
        <a:p>
          <a:endParaRPr lang="en-US"/>
        </a:p>
      </dgm:t>
    </dgm:pt>
    <dgm:pt modelId="{2BDC5E55-F375-4719-ABEE-0553B70921C6}">
      <dgm:prSet phldrT="[Text]"/>
      <dgm:spPr>
        <a:solidFill>
          <a:schemeClr val="accent4">
            <a:lumMod val="20000"/>
            <a:lumOff val="80000"/>
            <a:alpha val="90000"/>
          </a:schemeClr>
        </a:solidFill>
      </dgm:spPr>
      <dgm:t>
        <a:bodyPr/>
        <a:lstStyle/>
        <a:p>
          <a:r>
            <a:rPr lang="mn-MN" dirty="0" smtClean="0"/>
            <a:t>Багийн ИНХ-аар төслүүдийг хэлэлцэн батлах</a:t>
          </a:r>
          <a:endParaRPr lang="en-US" dirty="0"/>
        </a:p>
      </dgm:t>
    </dgm:pt>
    <dgm:pt modelId="{ABCFB09F-5440-4DC4-A385-501E186DD626}" type="parTrans" cxnId="{1D8C497C-2633-4A6C-9181-5FF1883C4F75}">
      <dgm:prSet/>
      <dgm:spPr/>
      <dgm:t>
        <a:bodyPr/>
        <a:lstStyle/>
        <a:p>
          <a:endParaRPr lang="en-US"/>
        </a:p>
      </dgm:t>
    </dgm:pt>
    <dgm:pt modelId="{022A2187-CFAB-45F1-B06A-10DA2A6A1D31}" type="sibTrans" cxnId="{1D8C497C-2633-4A6C-9181-5FF1883C4F75}">
      <dgm:prSet/>
      <dgm:spPr/>
      <dgm:t>
        <a:bodyPr/>
        <a:lstStyle/>
        <a:p>
          <a:endParaRPr lang="en-US"/>
        </a:p>
      </dgm:t>
    </dgm:pt>
    <dgm:pt modelId="{126263EF-FFAD-4FC3-989B-F57385569CC5}">
      <dgm:prSet phldrT="[Text]"/>
      <dgm:spPr/>
      <dgm:t>
        <a:bodyPr/>
        <a:lstStyle/>
        <a:p>
          <a:r>
            <a:rPr lang="mn-MN" b="1" dirty="0" smtClean="0"/>
            <a:t>2. Сумын түвшинд ОНХС-ийн үйл ажиллагааг төлөвлөх</a:t>
          </a:r>
          <a:endParaRPr lang="en-US" b="1" dirty="0"/>
        </a:p>
      </dgm:t>
    </dgm:pt>
    <dgm:pt modelId="{64A04AB7-2B33-46C0-A849-655E5B820FFE}" type="parTrans" cxnId="{4BE67C21-CD8D-438E-A5E0-3B5084BA555D}">
      <dgm:prSet/>
      <dgm:spPr/>
      <dgm:t>
        <a:bodyPr/>
        <a:lstStyle/>
        <a:p>
          <a:endParaRPr lang="en-US"/>
        </a:p>
      </dgm:t>
    </dgm:pt>
    <dgm:pt modelId="{3D95A4F9-2B99-4E76-AAB9-DC096DE13945}" type="sibTrans" cxnId="{4BE67C21-CD8D-438E-A5E0-3B5084BA555D}">
      <dgm:prSet/>
      <dgm:spPr/>
      <dgm:t>
        <a:bodyPr/>
        <a:lstStyle/>
        <a:p>
          <a:endParaRPr lang="en-US"/>
        </a:p>
      </dgm:t>
    </dgm:pt>
    <dgm:pt modelId="{5C0ABA21-9C8E-42EC-916F-353E876AF740}">
      <dgm:prSet phldrT="[Text]"/>
      <dgm:spPr>
        <a:solidFill>
          <a:schemeClr val="accent2">
            <a:lumMod val="20000"/>
            <a:lumOff val="80000"/>
            <a:alpha val="90000"/>
          </a:schemeClr>
        </a:solidFill>
      </dgm:spPr>
      <dgm:t>
        <a:bodyPr/>
        <a:lstStyle/>
        <a:p>
          <a:r>
            <a:rPr lang="mn-MN" dirty="0" smtClean="0"/>
            <a:t>Ажлын хэсгийг байгуулах</a:t>
          </a:r>
          <a:endParaRPr lang="en-US" dirty="0"/>
        </a:p>
      </dgm:t>
    </dgm:pt>
    <dgm:pt modelId="{0BBF0C1F-EB14-4BF7-9F9F-598F93640B73}" type="parTrans" cxnId="{83AF5FE1-8BDB-4052-A594-2E46B4A208BF}">
      <dgm:prSet/>
      <dgm:spPr/>
      <dgm:t>
        <a:bodyPr/>
        <a:lstStyle/>
        <a:p>
          <a:endParaRPr lang="en-US"/>
        </a:p>
      </dgm:t>
    </dgm:pt>
    <dgm:pt modelId="{23423458-1F42-43FA-B0ED-8040D345F87E}" type="sibTrans" cxnId="{83AF5FE1-8BDB-4052-A594-2E46B4A208BF}">
      <dgm:prSet/>
      <dgm:spPr/>
      <dgm:t>
        <a:bodyPr/>
        <a:lstStyle/>
        <a:p>
          <a:endParaRPr lang="en-US"/>
        </a:p>
      </dgm:t>
    </dgm:pt>
    <dgm:pt modelId="{B12F4D98-F155-49FA-8E6B-D549532F96CE}">
      <dgm:prSet phldrT="[Text]"/>
      <dgm:spPr>
        <a:solidFill>
          <a:schemeClr val="accent4">
            <a:lumMod val="40000"/>
            <a:lumOff val="60000"/>
            <a:alpha val="90000"/>
          </a:schemeClr>
        </a:solidFill>
      </dgm:spPr>
      <dgm:t>
        <a:bodyPr/>
        <a:lstStyle/>
        <a:p>
          <a:r>
            <a:rPr lang="mn-MN" dirty="0" smtClean="0"/>
            <a:t>Сумын Засаг дарга, ЗДЗөвлөлд танилцуулах</a:t>
          </a:r>
          <a:endParaRPr lang="en-US" dirty="0"/>
        </a:p>
      </dgm:t>
    </dgm:pt>
    <dgm:pt modelId="{FEB9A61D-1DE9-4310-AEB0-5D6B13AE384E}" type="parTrans" cxnId="{6603FEBA-8825-4F85-85AF-F910BBF21A39}">
      <dgm:prSet/>
      <dgm:spPr/>
      <dgm:t>
        <a:bodyPr/>
        <a:lstStyle/>
        <a:p>
          <a:endParaRPr lang="en-US"/>
        </a:p>
      </dgm:t>
    </dgm:pt>
    <dgm:pt modelId="{1450FA30-2E2F-4408-862A-017EF7154F4E}" type="sibTrans" cxnId="{6603FEBA-8825-4F85-85AF-F910BBF21A39}">
      <dgm:prSet/>
      <dgm:spPr/>
      <dgm:t>
        <a:bodyPr/>
        <a:lstStyle/>
        <a:p>
          <a:endParaRPr lang="en-US"/>
        </a:p>
      </dgm:t>
    </dgm:pt>
    <dgm:pt modelId="{3AB96FB0-23B7-4F2B-B6FB-877D7C2DFA4C}">
      <dgm:prSet phldrT="[Text]"/>
      <dgm:spPr>
        <a:solidFill>
          <a:schemeClr val="accent3">
            <a:lumMod val="20000"/>
            <a:lumOff val="80000"/>
            <a:alpha val="90000"/>
          </a:schemeClr>
        </a:solidFill>
      </dgm:spPr>
      <dgm:t>
        <a:bodyPr/>
        <a:lstStyle/>
        <a:p>
          <a:r>
            <a:rPr lang="mn-MN" smtClean="0"/>
            <a:t>Батлагдсан төслүүдийн танилцуулга бэлдэх</a:t>
          </a:r>
          <a:endParaRPr lang="en-US" dirty="0"/>
        </a:p>
      </dgm:t>
    </dgm:pt>
    <dgm:pt modelId="{0795FB19-6120-415E-9ADA-643C59D53E8A}" type="parTrans" cxnId="{422FC0A3-BF91-45CD-8F33-4F1A212BCF7E}">
      <dgm:prSet/>
      <dgm:spPr/>
      <dgm:t>
        <a:bodyPr/>
        <a:lstStyle/>
        <a:p>
          <a:endParaRPr lang="en-US"/>
        </a:p>
      </dgm:t>
    </dgm:pt>
    <dgm:pt modelId="{08F262AB-E3C7-4F7C-B353-B9CE2E42D2BE}" type="sibTrans" cxnId="{422FC0A3-BF91-45CD-8F33-4F1A212BCF7E}">
      <dgm:prSet/>
      <dgm:spPr/>
      <dgm:t>
        <a:bodyPr/>
        <a:lstStyle/>
        <a:p>
          <a:endParaRPr lang="en-US"/>
        </a:p>
      </dgm:t>
    </dgm:pt>
    <dgm:pt modelId="{F8E98630-5FA8-4870-9214-738A6D4526A3}">
      <dgm:prSet phldrT="[Text]"/>
      <dgm:spPr>
        <a:solidFill>
          <a:schemeClr val="accent6">
            <a:lumMod val="40000"/>
            <a:lumOff val="60000"/>
            <a:alpha val="90000"/>
          </a:schemeClr>
        </a:solidFill>
      </dgm:spPr>
      <dgm:t>
        <a:bodyPr/>
        <a:lstStyle/>
        <a:p>
          <a:r>
            <a:rPr lang="mn-MN" smtClean="0"/>
            <a:t>Сумын Засаг даргад хүргүүлэх</a:t>
          </a:r>
          <a:endParaRPr lang="en-US" dirty="0"/>
        </a:p>
      </dgm:t>
    </dgm:pt>
    <dgm:pt modelId="{743DC37A-ECC7-40DD-926A-3B4EFCA9814E}" type="parTrans" cxnId="{072CB69E-503B-43DD-8113-0FF7F379A47E}">
      <dgm:prSet/>
      <dgm:spPr/>
      <dgm:t>
        <a:bodyPr/>
        <a:lstStyle/>
        <a:p>
          <a:endParaRPr lang="en-US"/>
        </a:p>
      </dgm:t>
    </dgm:pt>
    <dgm:pt modelId="{397D1902-4CB3-49DA-A138-DF76BC5EB81C}" type="sibTrans" cxnId="{072CB69E-503B-43DD-8113-0FF7F379A47E}">
      <dgm:prSet/>
      <dgm:spPr/>
      <dgm:t>
        <a:bodyPr/>
        <a:lstStyle/>
        <a:p>
          <a:endParaRPr lang="en-US"/>
        </a:p>
      </dgm:t>
    </dgm:pt>
    <dgm:pt modelId="{1BE1846E-2681-4924-8EB6-9E3F4CE8BE76}">
      <dgm:prSet phldrT="[Text]"/>
      <dgm:spPr>
        <a:solidFill>
          <a:schemeClr val="accent5">
            <a:lumMod val="20000"/>
            <a:lumOff val="80000"/>
            <a:alpha val="90000"/>
          </a:schemeClr>
        </a:solidFill>
      </dgm:spPr>
      <dgm:t>
        <a:bodyPr/>
        <a:lstStyle/>
        <a:p>
          <a:r>
            <a:rPr lang="mn-MN" dirty="0" smtClean="0"/>
            <a:t>Багуудын саналыг нэгтгэх, эрэмбэлэх</a:t>
          </a:r>
          <a:endParaRPr lang="en-US" dirty="0"/>
        </a:p>
      </dgm:t>
    </dgm:pt>
    <dgm:pt modelId="{1BD1EAB2-5FC3-40F0-84F7-32BCFAA1891D}" type="parTrans" cxnId="{05F94581-4B2D-4C7C-B849-8712A1563C58}">
      <dgm:prSet/>
      <dgm:spPr/>
      <dgm:t>
        <a:bodyPr/>
        <a:lstStyle/>
        <a:p>
          <a:endParaRPr lang="en-US"/>
        </a:p>
      </dgm:t>
    </dgm:pt>
    <dgm:pt modelId="{9B841C37-E255-4D9E-9CFB-759D781FC932}" type="sibTrans" cxnId="{05F94581-4B2D-4C7C-B849-8712A1563C58}">
      <dgm:prSet/>
      <dgm:spPr/>
      <dgm:t>
        <a:bodyPr/>
        <a:lstStyle/>
        <a:p>
          <a:endParaRPr lang="en-US"/>
        </a:p>
      </dgm:t>
    </dgm:pt>
    <dgm:pt modelId="{23735364-3013-4475-844E-D9FD4C43A228}">
      <dgm:prSet phldrT="[Text]"/>
      <dgm:spPr/>
      <dgm:t>
        <a:bodyPr/>
        <a:lstStyle/>
        <a:p>
          <a:r>
            <a:rPr lang="mn-MN" dirty="0" smtClean="0"/>
            <a:t>Сумын ЗД нь ИТХ-д өргөн мэдүүлнэ</a:t>
          </a:r>
          <a:endParaRPr lang="en-US" dirty="0"/>
        </a:p>
      </dgm:t>
    </dgm:pt>
    <dgm:pt modelId="{263C89BA-65DA-41A8-AEE9-79D9FE1E81FF}" type="parTrans" cxnId="{86743C8B-251C-44DB-8C78-E502ABAA087A}">
      <dgm:prSet/>
      <dgm:spPr/>
      <dgm:t>
        <a:bodyPr/>
        <a:lstStyle/>
        <a:p>
          <a:endParaRPr lang="en-US"/>
        </a:p>
      </dgm:t>
    </dgm:pt>
    <dgm:pt modelId="{3BD603A5-F0F0-407E-90A9-3B7E8B97CC53}" type="sibTrans" cxnId="{86743C8B-251C-44DB-8C78-E502ABAA087A}">
      <dgm:prSet/>
      <dgm:spPr/>
      <dgm:t>
        <a:bodyPr/>
        <a:lstStyle/>
        <a:p>
          <a:endParaRPr lang="en-US"/>
        </a:p>
      </dgm:t>
    </dgm:pt>
    <dgm:pt modelId="{04E93A56-F6CC-4F89-96CF-85AA9A02D6E1}" type="pres">
      <dgm:prSet presAssocID="{AAD7C9DD-EA3B-4758-9146-4CB8406EC3C0}" presName="Name0" presStyleCnt="0">
        <dgm:presLayoutVars>
          <dgm:dir/>
          <dgm:animLvl val="lvl"/>
          <dgm:resizeHandles val="exact"/>
        </dgm:presLayoutVars>
      </dgm:prSet>
      <dgm:spPr/>
      <dgm:t>
        <a:bodyPr/>
        <a:lstStyle/>
        <a:p>
          <a:endParaRPr lang="en-US"/>
        </a:p>
      </dgm:t>
    </dgm:pt>
    <dgm:pt modelId="{3CD0E117-9412-4385-8726-7CC1A50370EB}" type="pres">
      <dgm:prSet presAssocID="{126263EF-FFAD-4FC3-989B-F57385569CC5}" presName="boxAndChildren" presStyleCnt="0"/>
      <dgm:spPr/>
    </dgm:pt>
    <dgm:pt modelId="{35022CFF-6B7E-425B-9163-385228FD2F6F}" type="pres">
      <dgm:prSet presAssocID="{126263EF-FFAD-4FC3-989B-F57385569CC5}" presName="parentTextBox" presStyleLbl="node1" presStyleIdx="0" presStyleCnt="2"/>
      <dgm:spPr/>
      <dgm:t>
        <a:bodyPr/>
        <a:lstStyle/>
        <a:p>
          <a:endParaRPr lang="en-US"/>
        </a:p>
      </dgm:t>
    </dgm:pt>
    <dgm:pt modelId="{26D7E6E8-4AA2-4155-8FEC-6689C0BE67BF}" type="pres">
      <dgm:prSet presAssocID="{126263EF-FFAD-4FC3-989B-F57385569CC5}" presName="entireBox" presStyleLbl="node1" presStyleIdx="0" presStyleCnt="2"/>
      <dgm:spPr/>
      <dgm:t>
        <a:bodyPr/>
        <a:lstStyle/>
        <a:p>
          <a:endParaRPr lang="en-US"/>
        </a:p>
      </dgm:t>
    </dgm:pt>
    <dgm:pt modelId="{3F2B2C4F-37E4-4FD4-9252-BB92954DFAC9}" type="pres">
      <dgm:prSet presAssocID="{126263EF-FFAD-4FC3-989B-F57385569CC5}" presName="descendantBox" presStyleCnt="0"/>
      <dgm:spPr/>
    </dgm:pt>
    <dgm:pt modelId="{3B65D27A-E03F-4721-AE06-21F2AA143126}" type="pres">
      <dgm:prSet presAssocID="{5C0ABA21-9C8E-42EC-916F-353E876AF740}" presName="childTextBox" presStyleLbl="fgAccFollowNode1" presStyleIdx="0" presStyleCnt="8">
        <dgm:presLayoutVars>
          <dgm:bulletEnabled val="1"/>
        </dgm:presLayoutVars>
      </dgm:prSet>
      <dgm:spPr/>
      <dgm:t>
        <a:bodyPr/>
        <a:lstStyle/>
        <a:p>
          <a:endParaRPr lang="en-US"/>
        </a:p>
      </dgm:t>
    </dgm:pt>
    <dgm:pt modelId="{12C54C38-9019-48E6-A5FA-1CE8CDE7448A}" type="pres">
      <dgm:prSet presAssocID="{1BE1846E-2681-4924-8EB6-9E3F4CE8BE76}" presName="childTextBox" presStyleLbl="fgAccFollowNode1" presStyleIdx="1" presStyleCnt="8">
        <dgm:presLayoutVars>
          <dgm:bulletEnabled val="1"/>
        </dgm:presLayoutVars>
      </dgm:prSet>
      <dgm:spPr/>
      <dgm:t>
        <a:bodyPr/>
        <a:lstStyle/>
        <a:p>
          <a:endParaRPr lang="en-US"/>
        </a:p>
      </dgm:t>
    </dgm:pt>
    <dgm:pt modelId="{16BADFEC-82F7-436F-A470-6BC37EEC290E}" type="pres">
      <dgm:prSet presAssocID="{B12F4D98-F155-49FA-8E6B-D549532F96CE}" presName="childTextBox" presStyleLbl="fgAccFollowNode1" presStyleIdx="2" presStyleCnt="8">
        <dgm:presLayoutVars>
          <dgm:bulletEnabled val="1"/>
        </dgm:presLayoutVars>
      </dgm:prSet>
      <dgm:spPr/>
      <dgm:t>
        <a:bodyPr/>
        <a:lstStyle/>
        <a:p>
          <a:endParaRPr lang="en-US"/>
        </a:p>
      </dgm:t>
    </dgm:pt>
    <dgm:pt modelId="{6FBB7733-2A8F-4E87-BB4F-EF8D6D02237E}" type="pres">
      <dgm:prSet presAssocID="{23735364-3013-4475-844E-D9FD4C43A228}" presName="childTextBox" presStyleLbl="fgAccFollowNode1" presStyleIdx="3" presStyleCnt="8">
        <dgm:presLayoutVars>
          <dgm:bulletEnabled val="1"/>
        </dgm:presLayoutVars>
      </dgm:prSet>
      <dgm:spPr/>
      <dgm:t>
        <a:bodyPr/>
        <a:lstStyle/>
        <a:p>
          <a:endParaRPr lang="en-US"/>
        </a:p>
      </dgm:t>
    </dgm:pt>
    <dgm:pt modelId="{F5C9AD8D-C746-4445-AC55-B54F6699E805}" type="pres">
      <dgm:prSet presAssocID="{780A6469-565A-4050-ADF8-D9E3DD1652A7}" presName="sp" presStyleCnt="0"/>
      <dgm:spPr/>
    </dgm:pt>
    <dgm:pt modelId="{A7D54B04-9123-4972-B84B-72B13F1A7FAF}" type="pres">
      <dgm:prSet presAssocID="{FBD199EA-C4AB-4EEF-BBC2-784A36E3C4E5}" presName="arrowAndChildren" presStyleCnt="0"/>
      <dgm:spPr/>
    </dgm:pt>
    <dgm:pt modelId="{C56A07AC-B5BC-46FA-B939-A83C733F0DF0}" type="pres">
      <dgm:prSet presAssocID="{FBD199EA-C4AB-4EEF-BBC2-784A36E3C4E5}" presName="parentTextArrow" presStyleLbl="node1" presStyleIdx="0" presStyleCnt="2"/>
      <dgm:spPr/>
      <dgm:t>
        <a:bodyPr/>
        <a:lstStyle/>
        <a:p>
          <a:endParaRPr lang="en-US"/>
        </a:p>
      </dgm:t>
    </dgm:pt>
    <dgm:pt modelId="{DEE94F89-FCF8-4381-BCBD-D42D75F17401}" type="pres">
      <dgm:prSet presAssocID="{FBD199EA-C4AB-4EEF-BBC2-784A36E3C4E5}" presName="arrow" presStyleLbl="node1" presStyleIdx="1" presStyleCnt="2" custScaleY="89324" custLinFactNeighborX="585"/>
      <dgm:spPr/>
      <dgm:t>
        <a:bodyPr/>
        <a:lstStyle/>
        <a:p>
          <a:endParaRPr lang="en-US"/>
        </a:p>
      </dgm:t>
    </dgm:pt>
    <dgm:pt modelId="{1F253598-6C86-466C-80D7-31D7A1A74A49}" type="pres">
      <dgm:prSet presAssocID="{FBD199EA-C4AB-4EEF-BBC2-784A36E3C4E5}" presName="descendantArrow" presStyleCnt="0"/>
      <dgm:spPr/>
    </dgm:pt>
    <dgm:pt modelId="{EC06452A-BF1D-4E9C-B738-9F06D88E38C6}" type="pres">
      <dgm:prSet presAssocID="{790B7B12-EB2B-4E96-8884-6AECD3805BAA}" presName="childTextArrow" presStyleLbl="fgAccFollowNode1" presStyleIdx="4" presStyleCnt="8">
        <dgm:presLayoutVars>
          <dgm:bulletEnabled val="1"/>
        </dgm:presLayoutVars>
      </dgm:prSet>
      <dgm:spPr/>
      <dgm:t>
        <a:bodyPr/>
        <a:lstStyle/>
        <a:p>
          <a:endParaRPr lang="en-US"/>
        </a:p>
      </dgm:t>
    </dgm:pt>
    <dgm:pt modelId="{52C29C64-657C-4178-8A35-DB9B440730F0}" type="pres">
      <dgm:prSet presAssocID="{2BDC5E55-F375-4719-ABEE-0553B70921C6}" presName="childTextArrow" presStyleLbl="fgAccFollowNode1" presStyleIdx="5" presStyleCnt="8">
        <dgm:presLayoutVars>
          <dgm:bulletEnabled val="1"/>
        </dgm:presLayoutVars>
      </dgm:prSet>
      <dgm:spPr/>
      <dgm:t>
        <a:bodyPr/>
        <a:lstStyle/>
        <a:p>
          <a:endParaRPr lang="en-US"/>
        </a:p>
      </dgm:t>
    </dgm:pt>
    <dgm:pt modelId="{B28934D2-9955-471C-A262-0FDE223B401E}" type="pres">
      <dgm:prSet presAssocID="{3AB96FB0-23B7-4F2B-B6FB-877D7C2DFA4C}" presName="childTextArrow" presStyleLbl="fgAccFollowNode1" presStyleIdx="6" presStyleCnt="8">
        <dgm:presLayoutVars>
          <dgm:bulletEnabled val="1"/>
        </dgm:presLayoutVars>
      </dgm:prSet>
      <dgm:spPr/>
      <dgm:t>
        <a:bodyPr/>
        <a:lstStyle/>
        <a:p>
          <a:endParaRPr lang="en-US"/>
        </a:p>
      </dgm:t>
    </dgm:pt>
    <dgm:pt modelId="{AA8F82AF-C621-483D-A6FE-221D05724019}" type="pres">
      <dgm:prSet presAssocID="{F8E98630-5FA8-4870-9214-738A6D4526A3}" presName="childTextArrow" presStyleLbl="fgAccFollowNode1" presStyleIdx="7" presStyleCnt="8">
        <dgm:presLayoutVars>
          <dgm:bulletEnabled val="1"/>
        </dgm:presLayoutVars>
      </dgm:prSet>
      <dgm:spPr/>
      <dgm:t>
        <a:bodyPr/>
        <a:lstStyle/>
        <a:p>
          <a:endParaRPr lang="en-US"/>
        </a:p>
      </dgm:t>
    </dgm:pt>
  </dgm:ptLst>
  <dgm:cxnLst>
    <dgm:cxn modelId="{072CB69E-503B-43DD-8113-0FF7F379A47E}" srcId="{FBD199EA-C4AB-4EEF-BBC2-784A36E3C4E5}" destId="{F8E98630-5FA8-4870-9214-738A6D4526A3}" srcOrd="3" destOrd="0" parTransId="{743DC37A-ECC7-40DD-926A-3B4EFCA9814E}" sibTransId="{397D1902-4CB3-49DA-A138-DF76BC5EB81C}"/>
    <dgm:cxn modelId="{05F94581-4B2D-4C7C-B849-8712A1563C58}" srcId="{126263EF-FFAD-4FC3-989B-F57385569CC5}" destId="{1BE1846E-2681-4924-8EB6-9E3F4CE8BE76}" srcOrd="1" destOrd="0" parTransId="{1BD1EAB2-5FC3-40F0-84F7-32BCFAA1891D}" sibTransId="{9B841C37-E255-4D9E-9CFB-759D781FC932}"/>
    <dgm:cxn modelId="{1D8C497C-2633-4A6C-9181-5FF1883C4F75}" srcId="{FBD199EA-C4AB-4EEF-BBC2-784A36E3C4E5}" destId="{2BDC5E55-F375-4719-ABEE-0553B70921C6}" srcOrd="1" destOrd="0" parTransId="{ABCFB09F-5440-4DC4-A385-501E186DD626}" sibTransId="{022A2187-CFAB-45F1-B06A-10DA2A6A1D31}"/>
    <dgm:cxn modelId="{0896C650-C179-4989-82A7-923666031C77}" type="presOf" srcId="{2BDC5E55-F375-4719-ABEE-0553B70921C6}" destId="{52C29C64-657C-4178-8A35-DB9B440730F0}" srcOrd="0" destOrd="0" presId="urn:microsoft.com/office/officeart/2005/8/layout/process4"/>
    <dgm:cxn modelId="{CA093088-8E39-4563-82D9-F70A3F5E8783}" type="presOf" srcId="{AAD7C9DD-EA3B-4758-9146-4CB8406EC3C0}" destId="{04E93A56-F6CC-4F89-96CF-85AA9A02D6E1}" srcOrd="0" destOrd="0" presId="urn:microsoft.com/office/officeart/2005/8/layout/process4"/>
    <dgm:cxn modelId="{FCE96DEB-8B20-45D3-A4AA-E31BB45F9028}" type="presOf" srcId="{126263EF-FFAD-4FC3-989B-F57385569CC5}" destId="{26D7E6E8-4AA2-4155-8FEC-6689C0BE67BF}" srcOrd="1" destOrd="0" presId="urn:microsoft.com/office/officeart/2005/8/layout/process4"/>
    <dgm:cxn modelId="{86743C8B-251C-44DB-8C78-E502ABAA087A}" srcId="{126263EF-FFAD-4FC3-989B-F57385569CC5}" destId="{23735364-3013-4475-844E-D9FD4C43A228}" srcOrd="3" destOrd="0" parTransId="{263C89BA-65DA-41A8-AEE9-79D9FE1E81FF}" sibTransId="{3BD603A5-F0F0-407E-90A9-3B7E8B97CC53}"/>
    <dgm:cxn modelId="{8B4A1B43-5D77-4196-9B1C-AD2240D2B1CC}" srcId="{FBD199EA-C4AB-4EEF-BBC2-784A36E3C4E5}" destId="{790B7B12-EB2B-4E96-8884-6AECD3805BAA}" srcOrd="0" destOrd="0" parTransId="{53CCEE6B-27D0-4BC2-BE19-6312879A43FE}" sibTransId="{EC4FFD99-FD4E-43B7-BD92-B6012E591393}"/>
    <dgm:cxn modelId="{7C2639EE-FDCB-46AA-BA56-FAF6901EEEF2}" type="presOf" srcId="{FBD199EA-C4AB-4EEF-BBC2-784A36E3C4E5}" destId="{DEE94F89-FCF8-4381-BCBD-D42D75F17401}" srcOrd="1" destOrd="0" presId="urn:microsoft.com/office/officeart/2005/8/layout/process4"/>
    <dgm:cxn modelId="{2DAEFB36-8A22-46F9-B243-A8B3C0A7D996}" srcId="{AAD7C9DD-EA3B-4758-9146-4CB8406EC3C0}" destId="{FBD199EA-C4AB-4EEF-BBC2-784A36E3C4E5}" srcOrd="0" destOrd="0" parTransId="{906DEE43-A8D7-4675-A0C7-AF74CD7F9E9E}" sibTransId="{780A6469-565A-4050-ADF8-D9E3DD1652A7}"/>
    <dgm:cxn modelId="{2A71131A-4914-4A6B-BC81-642131428D40}" type="presOf" srcId="{F8E98630-5FA8-4870-9214-738A6D4526A3}" destId="{AA8F82AF-C621-483D-A6FE-221D05724019}" srcOrd="0" destOrd="0" presId="urn:microsoft.com/office/officeart/2005/8/layout/process4"/>
    <dgm:cxn modelId="{C8DDAD87-49EE-4A9D-99D7-AA3B4065E54B}" type="presOf" srcId="{1BE1846E-2681-4924-8EB6-9E3F4CE8BE76}" destId="{12C54C38-9019-48E6-A5FA-1CE8CDE7448A}" srcOrd="0" destOrd="0" presId="urn:microsoft.com/office/officeart/2005/8/layout/process4"/>
    <dgm:cxn modelId="{4BE67C21-CD8D-438E-A5E0-3B5084BA555D}" srcId="{AAD7C9DD-EA3B-4758-9146-4CB8406EC3C0}" destId="{126263EF-FFAD-4FC3-989B-F57385569CC5}" srcOrd="1" destOrd="0" parTransId="{64A04AB7-2B33-46C0-A849-655E5B820FFE}" sibTransId="{3D95A4F9-2B99-4E76-AAB9-DC096DE13945}"/>
    <dgm:cxn modelId="{BB950C7F-A313-44DE-BE4E-E80C042F7021}" type="presOf" srcId="{FBD199EA-C4AB-4EEF-BBC2-784A36E3C4E5}" destId="{C56A07AC-B5BC-46FA-B939-A83C733F0DF0}" srcOrd="0" destOrd="0" presId="urn:microsoft.com/office/officeart/2005/8/layout/process4"/>
    <dgm:cxn modelId="{D8259DF0-2570-4982-AE6D-3AF4CB19E8CF}" type="presOf" srcId="{23735364-3013-4475-844E-D9FD4C43A228}" destId="{6FBB7733-2A8F-4E87-BB4F-EF8D6D02237E}" srcOrd="0" destOrd="0" presId="urn:microsoft.com/office/officeart/2005/8/layout/process4"/>
    <dgm:cxn modelId="{A4BE938C-9FDC-47AE-9D10-471FD79FDC86}" type="presOf" srcId="{126263EF-FFAD-4FC3-989B-F57385569CC5}" destId="{35022CFF-6B7E-425B-9163-385228FD2F6F}" srcOrd="0" destOrd="0" presId="urn:microsoft.com/office/officeart/2005/8/layout/process4"/>
    <dgm:cxn modelId="{83AF5FE1-8BDB-4052-A594-2E46B4A208BF}" srcId="{126263EF-FFAD-4FC3-989B-F57385569CC5}" destId="{5C0ABA21-9C8E-42EC-916F-353E876AF740}" srcOrd="0" destOrd="0" parTransId="{0BBF0C1F-EB14-4BF7-9F9F-598F93640B73}" sibTransId="{23423458-1F42-43FA-B0ED-8040D345F87E}"/>
    <dgm:cxn modelId="{1C7EA4FD-5353-4FE5-AE3C-6423B17785A9}" type="presOf" srcId="{790B7B12-EB2B-4E96-8884-6AECD3805BAA}" destId="{EC06452A-BF1D-4E9C-B738-9F06D88E38C6}" srcOrd="0" destOrd="0" presId="urn:microsoft.com/office/officeart/2005/8/layout/process4"/>
    <dgm:cxn modelId="{6603FEBA-8825-4F85-85AF-F910BBF21A39}" srcId="{126263EF-FFAD-4FC3-989B-F57385569CC5}" destId="{B12F4D98-F155-49FA-8E6B-D549532F96CE}" srcOrd="2" destOrd="0" parTransId="{FEB9A61D-1DE9-4310-AEB0-5D6B13AE384E}" sibTransId="{1450FA30-2E2F-4408-862A-017EF7154F4E}"/>
    <dgm:cxn modelId="{FE060E8A-B507-42F0-AAFD-56F8A27516E8}" type="presOf" srcId="{B12F4D98-F155-49FA-8E6B-D549532F96CE}" destId="{16BADFEC-82F7-436F-A470-6BC37EEC290E}" srcOrd="0" destOrd="0" presId="urn:microsoft.com/office/officeart/2005/8/layout/process4"/>
    <dgm:cxn modelId="{FBADD465-E7FD-476A-A488-57BBF2A634E4}" type="presOf" srcId="{5C0ABA21-9C8E-42EC-916F-353E876AF740}" destId="{3B65D27A-E03F-4721-AE06-21F2AA143126}" srcOrd="0" destOrd="0" presId="urn:microsoft.com/office/officeart/2005/8/layout/process4"/>
    <dgm:cxn modelId="{AB2D6082-7A23-462E-BEBC-A47E7776296E}" type="presOf" srcId="{3AB96FB0-23B7-4F2B-B6FB-877D7C2DFA4C}" destId="{B28934D2-9955-471C-A262-0FDE223B401E}" srcOrd="0" destOrd="0" presId="urn:microsoft.com/office/officeart/2005/8/layout/process4"/>
    <dgm:cxn modelId="{422FC0A3-BF91-45CD-8F33-4F1A212BCF7E}" srcId="{FBD199EA-C4AB-4EEF-BBC2-784A36E3C4E5}" destId="{3AB96FB0-23B7-4F2B-B6FB-877D7C2DFA4C}" srcOrd="2" destOrd="0" parTransId="{0795FB19-6120-415E-9ADA-643C59D53E8A}" sibTransId="{08F262AB-E3C7-4F7C-B353-B9CE2E42D2BE}"/>
    <dgm:cxn modelId="{80690C34-AAB5-49E2-9FFC-6993DF8AC07B}" type="presParOf" srcId="{04E93A56-F6CC-4F89-96CF-85AA9A02D6E1}" destId="{3CD0E117-9412-4385-8726-7CC1A50370EB}" srcOrd="0" destOrd="0" presId="urn:microsoft.com/office/officeart/2005/8/layout/process4"/>
    <dgm:cxn modelId="{EBAD2018-C5B5-479F-9078-912549C3FA4E}" type="presParOf" srcId="{3CD0E117-9412-4385-8726-7CC1A50370EB}" destId="{35022CFF-6B7E-425B-9163-385228FD2F6F}" srcOrd="0" destOrd="0" presId="urn:microsoft.com/office/officeart/2005/8/layout/process4"/>
    <dgm:cxn modelId="{07B11651-C54E-4879-B791-12E89FBA44F8}" type="presParOf" srcId="{3CD0E117-9412-4385-8726-7CC1A50370EB}" destId="{26D7E6E8-4AA2-4155-8FEC-6689C0BE67BF}" srcOrd="1" destOrd="0" presId="urn:microsoft.com/office/officeart/2005/8/layout/process4"/>
    <dgm:cxn modelId="{20504DCD-11F7-4368-A9CA-DD5738E455A7}" type="presParOf" srcId="{3CD0E117-9412-4385-8726-7CC1A50370EB}" destId="{3F2B2C4F-37E4-4FD4-9252-BB92954DFAC9}" srcOrd="2" destOrd="0" presId="urn:microsoft.com/office/officeart/2005/8/layout/process4"/>
    <dgm:cxn modelId="{AA200DCF-7251-49A3-B2CD-19FD8DCBE108}" type="presParOf" srcId="{3F2B2C4F-37E4-4FD4-9252-BB92954DFAC9}" destId="{3B65D27A-E03F-4721-AE06-21F2AA143126}" srcOrd="0" destOrd="0" presId="urn:microsoft.com/office/officeart/2005/8/layout/process4"/>
    <dgm:cxn modelId="{FCA68F94-9178-44EF-9FB1-A3AD1F5AE0E6}" type="presParOf" srcId="{3F2B2C4F-37E4-4FD4-9252-BB92954DFAC9}" destId="{12C54C38-9019-48E6-A5FA-1CE8CDE7448A}" srcOrd="1" destOrd="0" presId="urn:microsoft.com/office/officeart/2005/8/layout/process4"/>
    <dgm:cxn modelId="{37A87511-F335-4A76-9832-DF135BDF89EB}" type="presParOf" srcId="{3F2B2C4F-37E4-4FD4-9252-BB92954DFAC9}" destId="{16BADFEC-82F7-436F-A470-6BC37EEC290E}" srcOrd="2" destOrd="0" presId="urn:microsoft.com/office/officeart/2005/8/layout/process4"/>
    <dgm:cxn modelId="{834A697D-CE92-4F2E-BC87-F759ABEC9179}" type="presParOf" srcId="{3F2B2C4F-37E4-4FD4-9252-BB92954DFAC9}" destId="{6FBB7733-2A8F-4E87-BB4F-EF8D6D02237E}" srcOrd="3" destOrd="0" presId="urn:microsoft.com/office/officeart/2005/8/layout/process4"/>
    <dgm:cxn modelId="{7676B936-D3A8-4501-8470-7A67F5A807B6}" type="presParOf" srcId="{04E93A56-F6CC-4F89-96CF-85AA9A02D6E1}" destId="{F5C9AD8D-C746-4445-AC55-B54F6699E805}" srcOrd="1" destOrd="0" presId="urn:microsoft.com/office/officeart/2005/8/layout/process4"/>
    <dgm:cxn modelId="{82B097FE-7501-43D2-89D5-FB2F8E17400E}" type="presParOf" srcId="{04E93A56-F6CC-4F89-96CF-85AA9A02D6E1}" destId="{A7D54B04-9123-4972-B84B-72B13F1A7FAF}" srcOrd="2" destOrd="0" presId="urn:microsoft.com/office/officeart/2005/8/layout/process4"/>
    <dgm:cxn modelId="{9AFAA298-9A32-4F6D-B10A-8A9E4FD4AE90}" type="presParOf" srcId="{A7D54B04-9123-4972-B84B-72B13F1A7FAF}" destId="{C56A07AC-B5BC-46FA-B939-A83C733F0DF0}" srcOrd="0" destOrd="0" presId="urn:microsoft.com/office/officeart/2005/8/layout/process4"/>
    <dgm:cxn modelId="{6672C441-D0E0-4797-BB7F-207B29272E02}" type="presParOf" srcId="{A7D54B04-9123-4972-B84B-72B13F1A7FAF}" destId="{DEE94F89-FCF8-4381-BCBD-D42D75F17401}" srcOrd="1" destOrd="0" presId="urn:microsoft.com/office/officeart/2005/8/layout/process4"/>
    <dgm:cxn modelId="{C2AA8E93-0E9A-4037-B8C5-EEE7EB05FD9F}" type="presParOf" srcId="{A7D54B04-9123-4972-B84B-72B13F1A7FAF}" destId="{1F253598-6C86-466C-80D7-31D7A1A74A49}" srcOrd="2" destOrd="0" presId="urn:microsoft.com/office/officeart/2005/8/layout/process4"/>
    <dgm:cxn modelId="{A3EA2DA6-AD58-45A6-BD24-2C31C7226012}" type="presParOf" srcId="{1F253598-6C86-466C-80D7-31D7A1A74A49}" destId="{EC06452A-BF1D-4E9C-B738-9F06D88E38C6}" srcOrd="0" destOrd="0" presId="urn:microsoft.com/office/officeart/2005/8/layout/process4"/>
    <dgm:cxn modelId="{039E9703-0B7E-4A7D-9772-9626FFF63B52}" type="presParOf" srcId="{1F253598-6C86-466C-80D7-31D7A1A74A49}" destId="{52C29C64-657C-4178-8A35-DB9B440730F0}" srcOrd="1" destOrd="0" presId="urn:microsoft.com/office/officeart/2005/8/layout/process4"/>
    <dgm:cxn modelId="{D171FA4D-EFB4-4EAE-8E9C-E38793923C3C}" type="presParOf" srcId="{1F253598-6C86-466C-80D7-31D7A1A74A49}" destId="{B28934D2-9955-471C-A262-0FDE223B401E}" srcOrd="2" destOrd="0" presId="urn:microsoft.com/office/officeart/2005/8/layout/process4"/>
    <dgm:cxn modelId="{9DB2A5BD-F34D-41FD-9198-F5342DAC6352}" type="presParOf" srcId="{1F253598-6C86-466C-80D7-31D7A1A74A49}" destId="{AA8F82AF-C621-483D-A6FE-221D05724019}"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6526E-58ED-49F1-98E0-ABB8F1AB4CE4}">
      <dsp:nvSpPr>
        <dsp:cNvPr id="0" name=""/>
        <dsp:cNvSpPr/>
      </dsp:nvSpPr>
      <dsp:spPr>
        <a:xfrm rot="5400000">
          <a:off x="239433" y="30741"/>
          <a:ext cx="1452049" cy="1398705"/>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mn-MN" sz="1800" b="0" kern="1200" cap="none" spc="0" dirty="0" smtClean="0">
              <a:ln w="0"/>
              <a:solidFill>
                <a:schemeClr val="tx1"/>
              </a:solidFill>
              <a:effectLst>
                <a:outerShdw blurRad="38100" dist="19050" dir="2700000" algn="tl" rotWithShape="0">
                  <a:schemeClr val="dk1">
                    <a:alpha val="40000"/>
                  </a:schemeClr>
                </a:outerShdw>
              </a:effectLst>
            </a:rPr>
            <a:t>Ерөнхий заалт</a:t>
          </a:r>
          <a:endParaRPr lang="mn-MN" sz="1800" b="0" kern="1200" cap="none" spc="0" dirty="0">
            <a:ln w="0"/>
            <a:solidFill>
              <a:schemeClr val="tx1"/>
            </a:solidFill>
            <a:effectLst>
              <a:outerShdw blurRad="38100" dist="19050" dir="2700000" algn="tl" rotWithShape="0">
                <a:schemeClr val="dk1">
                  <a:alpha val="40000"/>
                </a:schemeClr>
              </a:outerShdw>
            </a:effectLst>
          </a:endParaRPr>
        </a:p>
      </dsp:txBody>
      <dsp:txXfrm rot="-5400000">
        <a:off x="266106" y="703422"/>
        <a:ext cx="1398705" cy="53344"/>
      </dsp:txXfrm>
    </dsp:sp>
    <dsp:sp modelId="{2CE1CA7C-68B5-42C8-8D6E-13082AF42C21}">
      <dsp:nvSpPr>
        <dsp:cNvPr id="0" name=""/>
        <dsp:cNvSpPr/>
      </dsp:nvSpPr>
      <dsp:spPr>
        <a:xfrm rot="5400000">
          <a:off x="3533909" y="-1492629"/>
          <a:ext cx="944328" cy="393772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b="0" kern="1200" cap="none" spc="0" dirty="0" smtClean="0">
              <a:ln w="0"/>
              <a:solidFill>
                <a:schemeClr val="tx1"/>
              </a:solidFill>
              <a:effectLst>
                <a:outerShdw blurRad="38100" dist="19050" dir="2700000" algn="tl" rotWithShape="0">
                  <a:schemeClr val="dk1">
                    <a:alpha val="40000"/>
                  </a:schemeClr>
                </a:outerShdw>
              </a:effectLst>
            </a:rPr>
            <a:t>4 бүлэг</a:t>
          </a:r>
          <a:r>
            <a:rPr lang="en-US" sz="2400" b="0" kern="1200" cap="none" spc="0" dirty="0" smtClean="0">
              <a:ln w="0"/>
              <a:solidFill>
                <a:schemeClr val="tx1"/>
              </a:solidFill>
              <a:effectLst>
                <a:outerShdw blurRad="38100" dist="19050" dir="2700000" algn="tl" rotWithShape="0">
                  <a:schemeClr val="dk1">
                    <a:alpha val="40000"/>
                  </a:schemeClr>
                </a:outerShdw>
              </a:effectLst>
            </a:rPr>
            <a:t> -</a:t>
          </a:r>
          <a:r>
            <a:rPr lang="mn-MN" sz="2400" b="0" kern="1200" cap="none" spc="0" dirty="0" smtClean="0">
              <a:ln w="0"/>
              <a:solidFill>
                <a:schemeClr val="tx1"/>
              </a:solidFill>
              <a:effectLst>
                <a:outerShdw blurRad="38100" dist="19050" dir="2700000" algn="tl" rotWithShape="0">
                  <a:schemeClr val="dk1">
                    <a:alpha val="40000"/>
                  </a:schemeClr>
                </a:outerShdw>
              </a:effectLst>
            </a:rPr>
            <a:t> 25</a:t>
          </a:r>
          <a:r>
            <a:rPr lang="en-US" sz="2400" b="0" kern="1200" cap="none" spc="0" dirty="0" smtClean="0">
              <a:ln w="0"/>
              <a:solidFill>
                <a:schemeClr val="tx1"/>
              </a:solidFill>
              <a:effectLst>
                <a:outerShdw blurRad="38100" dist="19050" dir="2700000" algn="tl" rotWithShape="0">
                  <a:schemeClr val="dk1">
                    <a:alpha val="40000"/>
                  </a:schemeClr>
                </a:outerShdw>
              </a:effectLst>
            </a:rPr>
            <a:t> </a:t>
          </a:r>
          <a:r>
            <a:rPr lang="mn-MN" sz="2400" b="0" kern="1200" cap="none" spc="0" dirty="0" smtClean="0">
              <a:ln w="0"/>
              <a:solidFill>
                <a:schemeClr val="tx1"/>
              </a:solidFill>
              <a:effectLst>
                <a:outerShdw blurRad="38100" dist="19050" dir="2700000" algn="tl" rotWithShape="0">
                  <a:schemeClr val="dk1">
                    <a:alpha val="40000"/>
                  </a:schemeClr>
                </a:outerShdw>
              </a:effectLst>
            </a:rPr>
            <a:t>зүйл</a:t>
          </a:r>
          <a:endParaRPr lang="mn-MN" sz="2400" b="0" kern="1200" cap="none" spc="0" dirty="0">
            <a:ln w="0"/>
            <a:solidFill>
              <a:schemeClr val="tx1"/>
            </a:solidFill>
            <a:effectLst>
              <a:outerShdw blurRad="38100" dist="19050" dir="2700000" algn="tl" rotWithShape="0">
                <a:schemeClr val="dk1">
                  <a:alpha val="40000"/>
                </a:schemeClr>
              </a:outerShdw>
            </a:effectLst>
          </a:endParaRPr>
        </a:p>
      </dsp:txBody>
      <dsp:txXfrm rot="-5400000">
        <a:off x="2037210" y="50168"/>
        <a:ext cx="3891628" cy="852132"/>
      </dsp:txXfrm>
    </dsp:sp>
    <dsp:sp modelId="{F821C892-7268-4371-838F-7DEE1F386A1E}">
      <dsp:nvSpPr>
        <dsp:cNvPr id="0" name=""/>
        <dsp:cNvSpPr/>
      </dsp:nvSpPr>
      <dsp:spPr>
        <a:xfrm rot="5400000">
          <a:off x="232008" y="1345712"/>
          <a:ext cx="1452049" cy="1383854"/>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mn-MN" sz="1800" b="0" kern="1200" cap="none" spc="0" dirty="0" smtClean="0">
              <a:ln w="0"/>
              <a:solidFill>
                <a:schemeClr val="tx1"/>
              </a:solidFill>
              <a:effectLst>
                <a:outerShdw blurRad="38100" dist="19050" dir="2700000" algn="tl" rotWithShape="0">
                  <a:schemeClr val="dk1">
                    <a:alpha val="40000"/>
                  </a:schemeClr>
                </a:outerShdw>
              </a:effectLst>
            </a:rPr>
            <a:t>Төлөвлөлт</a:t>
          </a:r>
          <a:endParaRPr lang="mn-MN" sz="1800" b="0" kern="1200" cap="none" spc="0" dirty="0">
            <a:ln w="0"/>
            <a:solidFill>
              <a:schemeClr val="tx1"/>
            </a:solidFill>
            <a:effectLst>
              <a:outerShdw blurRad="38100" dist="19050" dir="2700000" algn="tl" rotWithShape="0">
                <a:schemeClr val="dk1">
                  <a:alpha val="40000"/>
                </a:schemeClr>
              </a:outerShdw>
            </a:effectLst>
          </a:endParaRPr>
        </a:p>
      </dsp:txBody>
      <dsp:txXfrm rot="-5400000">
        <a:off x="266106" y="2003541"/>
        <a:ext cx="1383854" cy="68195"/>
      </dsp:txXfrm>
    </dsp:sp>
    <dsp:sp modelId="{246E3885-FF5D-4BE7-8BA7-6DA70B099AB5}">
      <dsp:nvSpPr>
        <dsp:cNvPr id="0" name=""/>
        <dsp:cNvSpPr/>
      </dsp:nvSpPr>
      <dsp:spPr>
        <a:xfrm rot="5400000">
          <a:off x="3622787" y="-337525"/>
          <a:ext cx="943831" cy="4242113"/>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kern="1200" cap="none" spc="0" dirty="0" smtClean="0">
              <a:ln w="0"/>
              <a:solidFill>
                <a:schemeClr val="tx1"/>
              </a:solidFill>
              <a:effectLst>
                <a:outerShdw blurRad="38100" dist="19050" dir="2700000" algn="tl" rotWithShape="0">
                  <a:schemeClr val="dk1">
                    <a:alpha val="40000"/>
                  </a:schemeClr>
                </a:outerShdw>
              </a:effectLst>
            </a:rPr>
            <a:t>3 </a:t>
          </a:r>
          <a:r>
            <a:rPr lang="mn-MN" sz="2400" b="0" kern="1200" cap="none" spc="0" dirty="0" smtClean="0">
              <a:ln w="0"/>
              <a:solidFill>
                <a:schemeClr val="tx1"/>
              </a:solidFill>
              <a:effectLst>
                <a:outerShdw blurRad="38100" dist="19050" dir="2700000" algn="tl" rotWithShape="0">
                  <a:schemeClr val="dk1">
                    <a:alpha val="40000"/>
                  </a:schemeClr>
                </a:outerShdw>
              </a:effectLst>
            </a:rPr>
            <a:t>бүлэг</a:t>
          </a:r>
          <a:r>
            <a:rPr lang="en-US" sz="2400" b="0" kern="1200" cap="none" spc="0" dirty="0" smtClean="0">
              <a:ln w="0"/>
              <a:solidFill>
                <a:schemeClr val="tx1"/>
              </a:solidFill>
              <a:effectLst>
                <a:outerShdw blurRad="38100" dist="19050" dir="2700000" algn="tl" rotWithShape="0">
                  <a:schemeClr val="dk1">
                    <a:alpha val="40000"/>
                  </a:schemeClr>
                </a:outerShdw>
              </a:effectLst>
            </a:rPr>
            <a:t> -</a:t>
          </a:r>
          <a:r>
            <a:rPr lang="mn-MN" sz="2400" b="0" kern="1200" cap="none" spc="0" dirty="0" smtClean="0">
              <a:ln w="0"/>
              <a:solidFill>
                <a:schemeClr val="tx1"/>
              </a:solidFill>
              <a:effectLst>
                <a:outerShdw blurRad="38100" dist="19050" dir="2700000" algn="tl" rotWithShape="0">
                  <a:schemeClr val="dk1">
                    <a:alpha val="40000"/>
                  </a:schemeClr>
                </a:outerShdw>
              </a:effectLst>
            </a:rPr>
            <a:t> </a:t>
          </a:r>
          <a:r>
            <a:rPr lang="en-US" sz="2400" b="0" kern="1200" cap="none" spc="0" dirty="0" smtClean="0">
              <a:ln w="0"/>
              <a:solidFill>
                <a:schemeClr val="tx1"/>
              </a:solidFill>
              <a:effectLst>
                <a:outerShdw blurRad="38100" dist="19050" dir="2700000" algn="tl" rotWithShape="0">
                  <a:schemeClr val="dk1">
                    <a:alpha val="40000"/>
                  </a:schemeClr>
                </a:outerShdw>
              </a:effectLst>
            </a:rPr>
            <a:t>4</a:t>
          </a:r>
          <a:r>
            <a:rPr lang="mn-MN" sz="2400" b="0" kern="1200" cap="none" spc="0" dirty="0" smtClean="0">
              <a:ln w="0"/>
              <a:solidFill>
                <a:schemeClr val="tx1"/>
              </a:solidFill>
              <a:effectLst>
                <a:outerShdw blurRad="38100" dist="19050" dir="2700000" algn="tl" rotWithShape="0">
                  <a:schemeClr val="dk1">
                    <a:alpha val="40000"/>
                  </a:schemeClr>
                </a:outerShdw>
              </a:effectLst>
            </a:rPr>
            <a:t>1 зүйл</a:t>
          </a:r>
          <a:endParaRPr lang="mn-MN" sz="2400" b="0" kern="1200" cap="none" spc="0" dirty="0">
            <a:ln w="0"/>
            <a:solidFill>
              <a:schemeClr val="tx1"/>
            </a:solidFill>
            <a:effectLst>
              <a:outerShdw blurRad="38100" dist="19050" dir="2700000" algn="tl" rotWithShape="0">
                <a:schemeClr val="dk1">
                  <a:alpha val="40000"/>
                </a:schemeClr>
              </a:outerShdw>
            </a:effectLst>
          </a:endParaRPr>
        </a:p>
      </dsp:txBody>
      <dsp:txXfrm rot="-5400000">
        <a:off x="1973646" y="1357690"/>
        <a:ext cx="4196039" cy="851683"/>
      </dsp:txXfrm>
    </dsp:sp>
    <dsp:sp modelId="{93891E9E-97B9-4137-BAD2-BED5766EE7FD}">
      <dsp:nvSpPr>
        <dsp:cNvPr id="0" name=""/>
        <dsp:cNvSpPr/>
      </dsp:nvSpPr>
      <dsp:spPr>
        <a:xfrm rot="5400000">
          <a:off x="270562" y="2614705"/>
          <a:ext cx="1452049" cy="1460961"/>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mn-MN" sz="2000" b="0" kern="1200" cap="none" spc="0" dirty="0" smtClean="0">
              <a:ln w="0"/>
              <a:solidFill>
                <a:schemeClr val="tx1"/>
              </a:solidFill>
              <a:effectLst>
                <a:outerShdw blurRad="38100" dist="19050" dir="2700000" algn="tl" rotWithShape="0">
                  <a:schemeClr val="dk1">
                    <a:alpha val="40000"/>
                  </a:schemeClr>
                </a:outerShdw>
              </a:effectLst>
            </a:rPr>
            <a:t>Гүйцэтгэл</a:t>
          </a:r>
          <a:r>
            <a:rPr lang="en-US" sz="2000" b="0" kern="1200" cap="none" spc="0" dirty="0" smtClean="0">
              <a:ln w="0"/>
              <a:solidFill>
                <a:schemeClr val="tx1"/>
              </a:solidFill>
              <a:effectLst>
                <a:outerShdw blurRad="38100" dist="19050" dir="2700000" algn="tl" rotWithShape="0">
                  <a:schemeClr val="dk1">
                    <a:alpha val="40000"/>
                  </a:schemeClr>
                </a:outerShdw>
              </a:effectLst>
            </a:rPr>
            <a:t> </a:t>
          </a:r>
          <a:endParaRPr lang="mn-MN" sz="2000" b="0" kern="1200" cap="none" spc="0" dirty="0">
            <a:ln w="0"/>
            <a:solidFill>
              <a:schemeClr val="tx1"/>
            </a:solidFill>
            <a:effectLst>
              <a:outerShdw blurRad="38100" dist="19050" dir="2700000" algn="tl" rotWithShape="0">
                <a:schemeClr val="dk1">
                  <a:alpha val="40000"/>
                </a:schemeClr>
              </a:outerShdw>
            </a:effectLst>
          </a:endParaRPr>
        </a:p>
      </dsp:txBody>
      <dsp:txXfrm rot="-5400000">
        <a:off x="266106" y="2619161"/>
        <a:ext cx="1460961" cy="1452049"/>
      </dsp:txXfrm>
    </dsp:sp>
    <dsp:sp modelId="{162F0D74-91D0-4321-ACCC-42ABD7EF372F}">
      <dsp:nvSpPr>
        <dsp:cNvPr id="0" name=""/>
        <dsp:cNvSpPr/>
      </dsp:nvSpPr>
      <dsp:spPr>
        <a:xfrm rot="5400000">
          <a:off x="3631537" y="1017849"/>
          <a:ext cx="943831" cy="4146457"/>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kern="1200" cap="none" spc="0" dirty="0" smtClean="0">
              <a:ln w="0"/>
              <a:solidFill>
                <a:schemeClr val="tx1"/>
              </a:solidFill>
              <a:effectLst>
                <a:outerShdw blurRad="38100" dist="19050" dir="2700000" algn="tl" rotWithShape="0">
                  <a:schemeClr val="dk1">
                    <a:alpha val="40000"/>
                  </a:schemeClr>
                </a:outerShdw>
              </a:effectLst>
            </a:rPr>
            <a:t>2 </a:t>
          </a:r>
          <a:r>
            <a:rPr lang="mn-MN" sz="2400" b="0" kern="1200" cap="none" spc="0" dirty="0" smtClean="0">
              <a:ln w="0"/>
              <a:solidFill>
                <a:schemeClr val="tx1"/>
              </a:solidFill>
              <a:effectLst>
                <a:outerShdw blurRad="38100" dist="19050" dir="2700000" algn="tl" rotWithShape="0">
                  <a:schemeClr val="dk1">
                    <a:alpha val="40000"/>
                  </a:schemeClr>
                </a:outerShdw>
              </a:effectLst>
            </a:rPr>
            <a:t>бүлэг</a:t>
          </a:r>
          <a:r>
            <a:rPr lang="en-US" sz="2400" b="0" kern="1200" cap="none" spc="0" dirty="0" smtClean="0">
              <a:ln w="0"/>
              <a:solidFill>
                <a:schemeClr val="tx1"/>
              </a:solidFill>
              <a:effectLst>
                <a:outerShdw blurRad="38100" dist="19050" dir="2700000" algn="tl" rotWithShape="0">
                  <a:schemeClr val="dk1">
                    <a:alpha val="40000"/>
                  </a:schemeClr>
                </a:outerShdw>
              </a:effectLst>
            </a:rPr>
            <a:t> – </a:t>
          </a:r>
          <a:r>
            <a:rPr lang="mn-MN" sz="2400" b="0" kern="1200" cap="none" spc="0" dirty="0" smtClean="0">
              <a:ln w="0"/>
              <a:solidFill>
                <a:schemeClr val="tx1"/>
              </a:solidFill>
              <a:effectLst>
                <a:outerShdw blurRad="38100" dist="19050" dir="2700000" algn="tl" rotWithShape="0">
                  <a:schemeClr val="dk1">
                    <a:alpha val="40000"/>
                  </a:schemeClr>
                </a:outerShdw>
              </a:effectLst>
            </a:rPr>
            <a:t>29</a:t>
          </a:r>
          <a:r>
            <a:rPr lang="en-US" sz="2400" b="0" kern="1200" cap="none" spc="0" dirty="0" smtClean="0">
              <a:ln w="0"/>
              <a:solidFill>
                <a:schemeClr val="tx1"/>
              </a:solidFill>
              <a:effectLst>
                <a:outerShdw blurRad="38100" dist="19050" dir="2700000" algn="tl" rotWithShape="0">
                  <a:schemeClr val="dk1">
                    <a:alpha val="40000"/>
                  </a:schemeClr>
                </a:outerShdw>
              </a:effectLst>
            </a:rPr>
            <a:t> </a:t>
          </a:r>
          <a:r>
            <a:rPr lang="mn-MN" sz="2400" b="0" kern="1200" cap="none" spc="0" dirty="0" smtClean="0">
              <a:ln w="0"/>
              <a:solidFill>
                <a:schemeClr val="tx1"/>
              </a:solidFill>
              <a:effectLst>
                <a:outerShdw blurRad="38100" dist="19050" dir="2700000" algn="tl" rotWithShape="0">
                  <a:schemeClr val="dk1">
                    <a:alpha val="40000"/>
                  </a:schemeClr>
                </a:outerShdw>
              </a:effectLst>
            </a:rPr>
            <a:t>зүйл</a:t>
          </a:r>
          <a:endParaRPr lang="mn-MN" sz="2400" b="0" kern="1200" cap="none" spc="0" dirty="0">
            <a:ln w="0"/>
            <a:solidFill>
              <a:schemeClr val="tx1"/>
            </a:solidFill>
            <a:effectLst>
              <a:outerShdw blurRad="38100" dist="19050" dir="2700000" algn="tl" rotWithShape="0">
                <a:schemeClr val="dk1">
                  <a:alpha val="40000"/>
                </a:schemeClr>
              </a:outerShdw>
            </a:effectLst>
          </a:endParaRPr>
        </a:p>
      </dsp:txBody>
      <dsp:txXfrm rot="-5400000">
        <a:off x="2030224" y="2665236"/>
        <a:ext cx="4100383" cy="851683"/>
      </dsp:txXfrm>
    </dsp:sp>
    <dsp:sp modelId="{165E3C30-8318-46A3-98AD-AE4929AB8614}">
      <dsp:nvSpPr>
        <dsp:cNvPr id="0" name=""/>
        <dsp:cNvSpPr/>
      </dsp:nvSpPr>
      <dsp:spPr>
        <a:xfrm rot="5400000">
          <a:off x="287734" y="3905079"/>
          <a:ext cx="1452049" cy="1495307"/>
        </a:xfrm>
        <a:prstGeom prst="chevron">
          <a:avLst/>
        </a:prstGeom>
        <a:solidFill>
          <a:schemeClr val="accent1">
            <a:lumMod val="40000"/>
            <a:lumOff val="6000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mn-MN" sz="1500" b="0" kern="1200" cap="none" spc="0" dirty="0" smtClean="0">
              <a:ln w="0"/>
              <a:solidFill>
                <a:schemeClr val="tx1"/>
              </a:solidFill>
              <a:effectLst>
                <a:outerShdw blurRad="38100" dist="19050" dir="2700000" algn="tl" rotWithShape="0">
                  <a:schemeClr val="dk1">
                    <a:alpha val="40000"/>
                  </a:schemeClr>
                </a:outerShdw>
              </a:effectLst>
            </a:rPr>
            <a:t>УМС ба ХАРИУЦЛАГА</a:t>
          </a:r>
          <a:endParaRPr lang="mn-MN" sz="1500" b="0" kern="1200" cap="none" spc="0" dirty="0">
            <a:ln w="0"/>
            <a:solidFill>
              <a:schemeClr val="tx1"/>
            </a:solidFill>
            <a:effectLst>
              <a:outerShdw blurRad="38100" dist="19050" dir="2700000" algn="tl" rotWithShape="0">
                <a:schemeClr val="dk1">
                  <a:alpha val="40000"/>
                </a:schemeClr>
              </a:outerShdw>
            </a:effectLst>
          </a:endParaRPr>
        </a:p>
      </dsp:txBody>
      <dsp:txXfrm rot="-5400000">
        <a:off x="266105" y="3926708"/>
        <a:ext cx="1495307" cy="1452049"/>
      </dsp:txXfrm>
    </dsp:sp>
    <dsp:sp modelId="{127995AF-9D53-431A-8DB0-41E3DB5B8DC7}">
      <dsp:nvSpPr>
        <dsp:cNvPr id="0" name=""/>
        <dsp:cNvSpPr/>
      </dsp:nvSpPr>
      <dsp:spPr>
        <a:xfrm rot="5400000">
          <a:off x="3669654" y="2291842"/>
          <a:ext cx="943831" cy="4213564"/>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kern="1200" cap="none" spc="0" dirty="0" smtClean="0">
              <a:ln w="0"/>
              <a:solidFill>
                <a:schemeClr val="tx1"/>
              </a:solidFill>
              <a:effectLst>
                <a:outerShdw blurRad="38100" dist="19050" dir="2700000" algn="tl" rotWithShape="0">
                  <a:schemeClr val="dk1">
                    <a:alpha val="40000"/>
                  </a:schemeClr>
                </a:outerShdw>
              </a:effectLst>
            </a:rPr>
            <a:t>2 </a:t>
          </a:r>
          <a:r>
            <a:rPr lang="mn-MN" sz="2400" b="0" kern="1200" cap="none" spc="0" dirty="0" smtClean="0">
              <a:ln w="0"/>
              <a:solidFill>
                <a:schemeClr val="tx1"/>
              </a:solidFill>
              <a:effectLst>
                <a:outerShdw blurRad="38100" dist="19050" dir="2700000" algn="tl" rotWithShape="0">
                  <a:schemeClr val="dk1">
                    <a:alpha val="40000"/>
                  </a:schemeClr>
                </a:outerShdw>
              </a:effectLst>
            </a:rPr>
            <a:t>бүлэг </a:t>
          </a:r>
          <a:r>
            <a:rPr lang="en-US" sz="2400" b="0" kern="1200" cap="none" spc="0" dirty="0" smtClean="0">
              <a:ln w="0"/>
              <a:solidFill>
                <a:schemeClr val="tx1"/>
              </a:solidFill>
              <a:effectLst>
                <a:outerShdw blurRad="38100" dist="19050" dir="2700000" algn="tl" rotWithShape="0">
                  <a:schemeClr val="dk1">
                    <a:alpha val="40000"/>
                  </a:schemeClr>
                </a:outerShdw>
              </a:effectLst>
            </a:rPr>
            <a:t>-15 </a:t>
          </a:r>
          <a:r>
            <a:rPr lang="mn-MN" sz="2400" b="0" kern="1200" cap="none" spc="0" dirty="0" smtClean="0">
              <a:ln w="0"/>
              <a:solidFill>
                <a:schemeClr val="tx1"/>
              </a:solidFill>
              <a:effectLst>
                <a:outerShdw blurRad="38100" dist="19050" dir="2700000" algn="tl" rotWithShape="0">
                  <a:schemeClr val="dk1">
                    <a:alpha val="40000"/>
                  </a:schemeClr>
                </a:outerShdw>
              </a:effectLst>
            </a:rPr>
            <a:t>зүйл</a:t>
          </a:r>
          <a:r>
            <a:rPr lang="en-US" sz="2400" b="0" kern="1200" cap="none" spc="0" dirty="0" smtClean="0">
              <a:ln w="0"/>
              <a:solidFill>
                <a:schemeClr val="tx1"/>
              </a:solidFill>
              <a:effectLst>
                <a:outerShdw blurRad="38100" dist="19050" dir="2700000" algn="tl" rotWithShape="0">
                  <a:schemeClr val="dk1">
                    <a:alpha val="40000"/>
                  </a:schemeClr>
                </a:outerShdw>
              </a:effectLst>
            </a:rPr>
            <a:t>   </a:t>
          </a:r>
          <a:endParaRPr lang="mn-MN" sz="2400" b="0" kern="1200" cap="none" spc="0" dirty="0">
            <a:ln w="0"/>
            <a:solidFill>
              <a:schemeClr val="tx1"/>
            </a:solidFill>
            <a:effectLst>
              <a:outerShdw blurRad="38100" dist="19050" dir="2700000" algn="tl" rotWithShape="0">
                <a:schemeClr val="dk1">
                  <a:alpha val="40000"/>
                </a:schemeClr>
              </a:outerShdw>
            </a:effectLst>
          </a:endParaRPr>
        </a:p>
      </dsp:txBody>
      <dsp:txXfrm rot="-5400000">
        <a:off x="2034788" y="3972782"/>
        <a:ext cx="4167490" cy="8516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10A4C-91C5-4526-BA25-128CCC908205}">
      <dsp:nvSpPr>
        <dsp:cNvPr id="0" name=""/>
        <dsp:cNvSpPr/>
      </dsp:nvSpPr>
      <dsp:spPr>
        <a:xfrm>
          <a:off x="0" y="472549"/>
          <a:ext cx="3895625" cy="1352899"/>
        </a:xfrm>
        <a:prstGeom prst="ellipse">
          <a:avLst/>
        </a:prstGeom>
        <a:solidFill>
          <a:schemeClr val="accent5">
            <a:tint val="50000"/>
            <a:alpha val="40000"/>
            <a:hueOff val="0"/>
            <a:satOff val="0"/>
            <a:lumOff val="0"/>
            <a:alphaOff val="0"/>
          </a:schemeClr>
        </a:solidFill>
        <a:ln>
          <a:noFill/>
        </a:ln>
        <a:effectLst/>
        <a:scene3d>
          <a:camera prst="orthographicFront"/>
          <a:lightRig rig="flat" dir="t"/>
        </a:scene3d>
        <a:sp3d z="-190500" extrusionH="12700" prstMaterial="matte"/>
      </dsp:spPr>
      <dsp:style>
        <a:lnRef idx="0">
          <a:scrgbClr r="0" g="0" b="0"/>
        </a:lnRef>
        <a:fillRef idx="1">
          <a:scrgbClr r="0" g="0" b="0"/>
        </a:fillRef>
        <a:effectRef idx="0">
          <a:scrgbClr r="0" g="0" b="0"/>
        </a:effectRef>
        <a:fontRef idx="minor"/>
      </dsp:style>
    </dsp:sp>
    <dsp:sp modelId="{7019F56A-190B-4316-84D6-DC619DE4FE44}">
      <dsp:nvSpPr>
        <dsp:cNvPr id="0" name=""/>
        <dsp:cNvSpPr/>
      </dsp:nvSpPr>
      <dsp:spPr>
        <a:xfrm>
          <a:off x="2642381" y="3587208"/>
          <a:ext cx="754966" cy="483178"/>
        </a:xfrm>
        <a:prstGeom prst="downArrow">
          <a:avLst/>
        </a:prstGeom>
        <a:solidFill>
          <a:schemeClr val="accent1">
            <a:lumMod val="75000"/>
          </a:schemeClr>
        </a:solidFill>
        <a:ln>
          <a:noFill/>
        </a:ln>
        <a:effectLst>
          <a:outerShdw blurRad="57150" dist="19050" dir="5400000" algn="ctr" rotWithShape="0">
            <a:srgbClr val="000000">
              <a:alpha val="63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F142A9FB-BFA9-46F8-B524-891A1B441A0B}">
      <dsp:nvSpPr>
        <dsp:cNvPr id="0" name=""/>
        <dsp:cNvSpPr/>
      </dsp:nvSpPr>
      <dsp:spPr>
        <a:xfrm>
          <a:off x="11735" y="3997930"/>
          <a:ext cx="6016258" cy="1074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mn-MN" sz="2600" b="0" kern="1200" dirty="0" smtClean="0">
              <a:solidFill>
                <a:schemeClr val="accent2">
                  <a:lumMod val="50000"/>
                </a:schemeClr>
              </a:solidFill>
            </a:rPr>
            <a:t>ОНХС-ИЙН ҮЙЛ АЖИЛЛАГААНЫ ЖУРАМ</a:t>
          </a:r>
          <a:endParaRPr lang="mn-MN" sz="2600" b="0" kern="1200" dirty="0">
            <a:solidFill>
              <a:schemeClr val="accent2">
                <a:lumMod val="50000"/>
              </a:schemeClr>
            </a:solidFill>
          </a:endParaRPr>
        </a:p>
      </dsp:txBody>
      <dsp:txXfrm>
        <a:off x="11735" y="3997930"/>
        <a:ext cx="6016258" cy="1074250"/>
      </dsp:txXfrm>
    </dsp:sp>
    <dsp:sp modelId="{24503A39-0E16-444D-AD8D-75F050240510}">
      <dsp:nvSpPr>
        <dsp:cNvPr id="0" name=""/>
        <dsp:cNvSpPr/>
      </dsp:nvSpPr>
      <dsp:spPr>
        <a:xfrm>
          <a:off x="2354758" y="1588626"/>
          <a:ext cx="1614079" cy="1645294"/>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mn-MN" sz="1700" kern="1200" dirty="0" err="1" smtClean="0"/>
            <a:t>ОНХС</a:t>
          </a:r>
          <a:r>
            <a:rPr lang="mn-MN" sz="1700" kern="1200" dirty="0" smtClean="0"/>
            <a:t>-ийн Заавар</a:t>
          </a:r>
          <a:r>
            <a:rPr lang="en-US" sz="1700" kern="1200" dirty="0" smtClean="0"/>
            <a:t> #43</a:t>
          </a:r>
          <a:r>
            <a:rPr lang="mn-MN" sz="1700" kern="1200" dirty="0" smtClean="0"/>
            <a:t>/2014</a:t>
          </a:r>
          <a:endParaRPr lang="mn-MN" sz="1700" kern="1200" dirty="0"/>
        </a:p>
      </dsp:txBody>
      <dsp:txXfrm>
        <a:off x="2591134" y="1829574"/>
        <a:ext cx="1141327" cy="1163398"/>
      </dsp:txXfrm>
    </dsp:sp>
    <dsp:sp modelId="{A77C5102-55B9-4A38-895C-77561AB6E0E4}">
      <dsp:nvSpPr>
        <dsp:cNvPr id="0" name=""/>
        <dsp:cNvSpPr/>
      </dsp:nvSpPr>
      <dsp:spPr>
        <a:xfrm>
          <a:off x="991721" y="175190"/>
          <a:ext cx="2500896" cy="1799860"/>
        </a:xfrm>
        <a:prstGeom prst="ellipse">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mn-MN" sz="1700" kern="1200" dirty="0" smtClean="0"/>
            <a:t>Орон нутгийн төсвийн төсөл боловсруулах журам</a:t>
          </a:r>
          <a:r>
            <a:rPr lang="en-US" sz="1700" kern="1200" dirty="0" smtClean="0"/>
            <a:t> #244</a:t>
          </a:r>
          <a:r>
            <a:rPr lang="mn-MN" sz="1700" kern="1200" dirty="0" smtClean="0"/>
            <a:t>/2012</a:t>
          </a:r>
          <a:endParaRPr lang="mn-MN" sz="1700" kern="1200" dirty="0"/>
        </a:p>
      </dsp:txBody>
      <dsp:txXfrm>
        <a:off x="1357969" y="438773"/>
        <a:ext cx="1768400" cy="1272694"/>
      </dsp:txXfrm>
    </dsp:sp>
    <dsp:sp modelId="{9990226C-2881-49C7-8A26-FFE20DACC709}">
      <dsp:nvSpPr>
        <dsp:cNvPr id="0" name=""/>
        <dsp:cNvSpPr/>
      </dsp:nvSpPr>
      <dsp:spPr>
        <a:xfrm>
          <a:off x="837130" y="25764"/>
          <a:ext cx="4227810" cy="3382248"/>
        </a:xfrm>
        <a:prstGeom prst="funnel">
          <a:avLst/>
        </a:prstGeom>
        <a:solidFill>
          <a:schemeClr val="lt1">
            <a:alpha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4F767D-BA17-4AD2-B095-F51F9FBB387F}">
      <dsp:nvSpPr>
        <dsp:cNvPr id="0" name=""/>
        <dsp:cNvSpPr/>
      </dsp:nvSpPr>
      <dsp:spPr>
        <a:xfrm>
          <a:off x="0" y="0"/>
          <a:ext cx="8112452" cy="7831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mn-MN" sz="2800" kern="1200" dirty="0" smtClean="0"/>
            <a:t>Иргэдээс төслийн санал авах </a:t>
          </a:r>
          <a:endParaRPr lang="mn-MN" sz="2800" kern="1200" dirty="0"/>
        </a:p>
      </dsp:txBody>
      <dsp:txXfrm>
        <a:off x="22936" y="22936"/>
        <a:ext cx="7175798" cy="737233"/>
      </dsp:txXfrm>
    </dsp:sp>
    <dsp:sp modelId="{43F6275F-0631-41B3-B108-3ED7BBE9EF6C}">
      <dsp:nvSpPr>
        <dsp:cNvPr id="0" name=""/>
        <dsp:cNvSpPr/>
      </dsp:nvSpPr>
      <dsp:spPr>
        <a:xfrm>
          <a:off x="605800" y="891870"/>
          <a:ext cx="8112452" cy="783105"/>
        </a:xfrm>
        <a:prstGeom prst="roundRect">
          <a:avLst>
            <a:gd name="adj" fmla="val 10000"/>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mn-MN" sz="2800" kern="1200" dirty="0" smtClean="0"/>
            <a:t>Саналыг нэгтгэх</a:t>
          </a:r>
          <a:endParaRPr lang="mn-MN" sz="2800" kern="1200" dirty="0"/>
        </a:p>
      </dsp:txBody>
      <dsp:txXfrm>
        <a:off x="628736" y="914806"/>
        <a:ext cx="6951762" cy="737233"/>
      </dsp:txXfrm>
    </dsp:sp>
    <dsp:sp modelId="{03A69D99-4859-4B9E-B959-64FBBE1EBE39}">
      <dsp:nvSpPr>
        <dsp:cNvPr id="0" name=""/>
        <dsp:cNvSpPr/>
      </dsp:nvSpPr>
      <dsp:spPr>
        <a:xfrm>
          <a:off x="1211600" y="1783740"/>
          <a:ext cx="8112452" cy="783105"/>
        </a:xfrm>
        <a:prstGeom prst="roundRect">
          <a:avLst>
            <a:gd name="adj" fmla="val 1000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mn-MN" sz="2800" kern="1200" dirty="0" smtClean="0"/>
            <a:t>Багийн </a:t>
          </a:r>
          <a:r>
            <a:rPr lang="mn-MN" sz="2800" kern="1200" dirty="0" err="1" smtClean="0"/>
            <a:t>ИНХ</a:t>
          </a:r>
          <a:r>
            <a:rPr lang="mn-MN" sz="2800" kern="1200" dirty="0" smtClean="0"/>
            <a:t>-ийн үеэр санал хураах</a:t>
          </a:r>
          <a:endParaRPr lang="mn-MN" sz="2800" kern="1200" dirty="0"/>
        </a:p>
      </dsp:txBody>
      <dsp:txXfrm>
        <a:off x="1234536" y="1806676"/>
        <a:ext cx="6951762" cy="737233"/>
      </dsp:txXfrm>
    </dsp:sp>
    <dsp:sp modelId="{3A0CCAD8-D7C3-47D6-844D-B0BEC481756D}">
      <dsp:nvSpPr>
        <dsp:cNvPr id="0" name=""/>
        <dsp:cNvSpPr/>
      </dsp:nvSpPr>
      <dsp:spPr>
        <a:xfrm>
          <a:off x="1817400" y="2675610"/>
          <a:ext cx="8112452" cy="783105"/>
        </a:xfrm>
        <a:prstGeom prst="roundRect">
          <a:avLst>
            <a:gd name="adj" fmla="val 10000"/>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mn-MN" sz="2800" kern="1200" dirty="0" smtClean="0"/>
            <a:t>Батлагдсан төслүүдийн танилцуулга</a:t>
          </a:r>
          <a:r>
            <a:rPr lang="en-US" sz="2800" kern="1200" dirty="0" smtClean="0"/>
            <a:t> </a:t>
          </a:r>
          <a:r>
            <a:rPr lang="mn-MN" sz="2800" kern="1200" dirty="0" smtClean="0"/>
            <a:t>бэлтгэх</a:t>
          </a:r>
          <a:endParaRPr lang="mn-MN" sz="2800" kern="1200" dirty="0"/>
        </a:p>
      </dsp:txBody>
      <dsp:txXfrm>
        <a:off x="1840336" y="2698546"/>
        <a:ext cx="6951762" cy="737233"/>
      </dsp:txXfrm>
    </dsp:sp>
    <dsp:sp modelId="{708D4ED2-BEFC-4451-81B6-90819744E143}">
      <dsp:nvSpPr>
        <dsp:cNvPr id="0" name=""/>
        <dsp:cNvSpPr/>
      </dsp:nvSpPr>
      <dsp:spPr>
        <a:xfrm>
          <a:off x="2423200" y="3567480"/>
          <a:ext cx="8112452" cy="783105"/>
        </a:xfrm>
        <a:prstGeom prst="roundRect">
          <a:avLst>
            <a:gd name="adj" fmla="val 1000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mn-MN" sz="2800" kern="1200" dirty="0" smtClean="0"/>
            <a:t>Сумын Засаг даргад хүргүүлэх</a:t>
          </a:r>
          <a:endParaRPr lang="mn-MN" sz="2800" kern="1200" dirty="0"/>
        </a:p>
      </dsp:txBody>
      <dsp:txXfrm>
        <a:off x="2446136" y="3590416"/>
        <a:ext cx="6951762" cy="737233"/>
      </dsp:txXfrm>
    </dsp:sp>
    <dsp:sp modelId="{99BA48EC-F4A5-42B2-8DCB-35C6B94AC02A}">
      <dsp:nvSpPr>
        <dsp:cNvPr id="0" name=""/>
        <dsp:cNvSpPr/>
      </dsp:nvSpPr>
      <dsp:spPr>
        <a:xfrm>
          <a:off x="7603434" y="572102"/>
          <a:ext cx="509018" cy="509018"/>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mn-MN" sz="2300" kern="1200"/>
        </a:p>
      </dsp:txBody>
      <dsp:txXfrm>
        <a:off x="7717963" y="572102"/>
        <a:ext cx="279960" cy="383036"/>
      </dsp:txXfrm>
    </dsp:sp>
    <dsp:sp modelId="{0556F36A-EB00-4784-9A96-2DD368900F83}">
      <dsp:nvSpPr>
        <dsp:cNvPr id="0" name=""/>
        <dsp:cNvSpPr/>
      </dsp:nvSpPr>
      <dsp:spPr>
        <a:xfrm>
          <a:off x="8209234" y="1463972"/>
          <a:ext cx="509018" cy="509018"/>
        </a:xfrm>
        <a:prstGeom prst="downArrow">
          <a:avLst>
            <a:gd name="adj1" fmla="val 55000"/>
            <a:gd name="adj2" fmla="val 45000"/>
          </a:avLst>
        </a:prstGeom>
        <a:solidFill>
          <a:schemeClr val="accent3">
            <a:tint val="40000"/>
            <a:alpha val="90000"/>
            <a:hueOff val="676380"/>
            <a:satOff val="33333"/>
            <a:lumOff val="593"/>
            <a:alphaOff val="0"/>
          </a:schemeClr>
        </a:solidFill>
        <a:ln w="12700" cap="flat" cmpd="sng" algn="ctr">
          <a:solidFill>
            <a:schemeClr val="accent3">
              <a:tint val="40000"/>
              <a:alpha val="90000"/>
              <a:hueOff val="676380"/>
              <a:satOff val="33333"/>
              <a:lumOff val="59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mn-MN" sz="2300" kern="1200"/>
        </a:p>
      </dsp:txBody>
      <dsp:txXfrm>
        <a:off x="8323763" y="1463972"/>
        <a:ext cx="279960" cy="383036"/>
      </dsp:txXfrm>
    </dsp:sp>
    <dsp:sp modelId="{BECEF7C2-243D-48B6-9BA1-743D3D4D3BF0}">
      <dsp:nvSpPr>
        <dsp:cNvPr id="0" name=""/>
        <dsp:cNvSpPr/>
      </dsp:nvSpPr>
      <dsp:spPr>
        <a:xfrm>
          <a:off x="8815034" y="2342790"/>
          <a:ext cx="509018" cy="509018"/>
        </a:xfrm>
        <a:prstGeom prst="downArrow">
          <a:avLst>
            <a:gd name="adj1" fmla="val 55000"/>
            <a:gd name="adj2" fmla="val 45000"/>
          </a:avLst>
        </a:prstGeom>
        <a:solidFill>
          <a:schemeClr val="accent3">
            <a:tint val="40000"/>
            <a:alpha val="90000"/>
            <a:hueOff val="1352761"/>
            <a:satOff val="66667"/>
            <a:lumOff val="1186"/>
            <a:alphaOff val="0"/>
          </a:schemeClr>
        </a:solidFill>
        <a:ln w="12700" cap="flat" cmpd="sng" algn="ctr">
          <a:solidFill>
            <a:schemeClr val="accent3">
              <a:tint val="40000"/>
              <a:alpha val="90000"/>
              <a:hueOff val="1352761"/>
              <a:satOff val="66667"/>
              <a:lumOff val="118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mn-MN" sz="2300" kern="1200"/>
        </a:p>
      </dsp:txBody>
      <dsp:txXfrm>
        <a:off x="8929563" y="2342790"/>
        <a:ext cx="279960" cy="383036"/>
      </dsp:txXfrm>
    </dsp:sp>
    <dsp:sp modelId="{F6DC692D-4A23-4B58-99E3-7ED3C7415AA1}">
      <dsp:nvSpPr>
        <dsp:cNvPr id="0" name=""/>
        <dsp:cNvSpPr/>
      </dsp:nvSpPr>
      <dsp:spPr>
        <a:xfrm>
          <a:off x="9420834" y="3243361"/>
          <a:ext cx="509018" cy="509018"/>
        </a:xfrm>
        <a:prstGeom prst="downArrow">
          <a:avLst>
            <a:gd name="adj1" fmla="val 55000"/>
            <a:gd name="adj2" fmla="val 45000"/>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mn-MN" sz="2300" kern="1200"/>
        </a:p>
      </dsp:txBody>
      <dsp:txXfrm>
        <a:off x="9535363" y="3243361"/>
        <a:ext cx="279960" cy="3830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F7D218-7DE8-4287-B449-8E79440EEC77}">
      <dsp:nvSpPr>
        <dsp:cNvPr id="0" name=""/>
        <dsp:cNvSpPr/>
      </dsp:nvSpPr>
      <dsp:spPr>
        <a:xfrm>
          <a:off x="767320" y="0"/>
          <a:ext cx="8696302" cy="4022725"/>
        </a:xfrm>
        <a:prstGeom prst="rightArrow">
          <a:avLst/>
        </a:prstGeom>
        <a:solidFill>
          <a:schemeClr val="accent5">
            <a:lumMod val="60000"/>
            <a:lumOff val="40000"/>
          </a:schemeClr>
        </a:solidFill>
        <a:ln>
          <a:noFill/>
        </a:ln>
        <a:effectLst/>
        <a:scene3d>
          <a:camera prst="orthographicFront"/>
          <a:lightRig rig="threePt" dir="t">
            <a:rot lat="0" lon="0" rev="7500000"/>
          </a:lightRig>
        </a:scene3d>
        <a:sp3d z="-152400" extrusionH="63500" prstMaterial="matte">
          <a:bevelT w="144450" h="6350" prst="angle"/>
          <a:contourClr>
            <a:schemeClr val="bg1"/>
          </a:contourClr>
        </a:sp3d>
      </dsp:spPr>
      <dsp:style>
        <a:lnRef idx="0">
          <a:scrgbClr r="0" g="0" b="0"/>
        </a:lnRef>
        <a:fillRef idx="3">
          <a:scrgbClr r="0" g="0" b="0"/>
        </a:fillRef>
        <a:effectRef idx="0">
          <a:scrgbClr r="0" g="0" b="0"/>
        </a:effectRef>
        <a:fontRef idx="minor"/>
      </dsp:style>
    </dsp:sp>
    <dsp:sp modelId="{4694EADB-6633-4F1F-A955-6E48375BE59A}">
      <dsp:nvSpPr>
        <dsp:cNvPr id="0" name=""/>
        <dsp:cNvSpPr/>
      </dsp:nvSpPr>
      <dsp:spPr>
        <a:xfrm>
          <a:off x="2997" y="1206817"/>
          <a:ext cx="1804402" cy="160909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mn-MN" sz="2200" kern="1200" dirty="0" smtClean="0">
              <a:solidFill>
                <a:schemeClr val="tx1"/>
              </a:solidFill>
            </a:rPr>
            <a:t>Ажлыг хэсэг байгуулах</a:t>
          </a:r>
          <a:endParaRPr lang="mn-MN" sz="2200" kern="1200" dirty="0">
            <a:solidFill>
              <a:schemeClr val="tx1"/>
            </a:solidFill>
          </a:endParaRPr>
        </a:p>
      </dsp:txBody>
      <dsp:txXfrm>
        <a:off x="81546" y="1285366"/>
        <a:ext cx="1647304" cy="1451992"/>
      </dsp:txXfrm>
    </dsp:sp>
    <dsp:sp modelId="{3BF381A0-A6A9-415F-AAFC-A5F7F205BABC}">
      <dsp:nvSpPr>
        <dsp:cNvPr id="0" name=""/>
        <dsp:cNvSpPr/>
      </dsp:nvSpPr>
      <dsp:spPr>
        <a:xfrm>
          <a:off x="2108133" y="1206817"/>
          <a:ext cx="1804402" cy="1609090"/>
        </a:xfrm>
        <a:prstGeom prst="roundRect">
          <a:avLst/>
        </a:prstGeom>
        <a:gradFill rotWithShape="0">
          <a:gsLst>
            <a:gs pos="0">
              <a:schemeClr val="accent4">
                <a:hueOff val="2598923"/>
                <a:satOff val="-11992"/>
                <a:lumOff val="441"/>
                <a:alphaOff val="0"/>
                <a:satMod val="103000"/>
                <a:lumMod val="102000"/>
                <a:tint val="94000"/>
              </a:schemeClr>
            </a:gs>
            <a:gs pos="50000">
              <a:schemeClr val="accent4">
                <a:hueOff val="2598923"/>
                <a:satOff val="-11992"/>
                <a:lumOff val="441"/>
                <a:alphaOff val="0"/>
                <a:satMod val="110000"/>
                <a:lumMod val="100000"/>
                <a:shade val="100000"/>
              </a:schemeClr>
            </a:gs>
            <a:gs pos="100000">
              <a:schemeClr val="accent4">
                <a:hueOff val="2598923"/>
                <a:satOff val="-11992"/>
                <a:lumOff val="44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mn-MN" sz="2200" kern="1200" dirty="0" smtClean="0">
              <a:solidFill>
                <a:schemeClr val="tx1"/>
              </a:solidFill>
            </a:rPr>
            <a:t>Багуудын саналыг нэгтгэх</a:t>
          </a:r>
          <a:endParaRPr lang="mn-MN" sz="2200" kern="1200" dirty="0">
            <a:solidFill>
              <a:schemeClr val="tx1"/>
            </a:solidFill>
          </a:endParaRPr>
        </a:p>
      </dsp:txBody>
      <dsp:txXfrm>
        <a:off x="2186682" y="1285366"/>
        <a:ext cx="1647304" cy="1451992"/>
      </dsp:txXfrm>
    </dsp:sp>
    <dsp:sp modelId="{09D0AEE9-BFF2-492C-8F2B-4B1785BF9CE8}">
      <dsp:nvSpPr>
        <dsp:cNvPr id="0" name=""/>
        <dsp:cNvSpPr/>
      </dsp:nvSpPr>
      <dsp:spPr>
        <a:xfrm>
          <a:off x="4213270" y="1206817"/>
          <a:ext cx="1804402" cy="1609090"/>
        </a:xfrm>
        <a:prstGeom prst="roundRect">
          <a:avLst/>
        </a:prstGeom>
        <a:solidFill>
          <a:schemeClr val="accent2">
            <a:lumMod val="60000"/>
            <a:lumOff val="4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mn-MN" sz="2200" b="1" kern="1200" dirty="0" smtClean="0">
              <a:solidFill>
                <a:srgbClr val="C00000"/>
              </a:solidFill>
            </a:rPr>
            <a:t>Эрэмбэлэх</a:t>
          </a:r>
          <a:endParaRPr lang="mn-MN" sz="2200" b="1" kern="1200" dirty="0">
            <a:solidFill>
              <a:srgbClr val="C00000"/>
            </a:solidFill>
          </a:endParaRPr>
        </a:p>
      </dsp:txBody>
      <dsp:txXfrm>
        <a:off x="4291819" y="1285366"/>
        <a:ext cx="1647304" cy="1451992"/>
      </dsp:txXfrm>
    </dsp:sp>
    <dsp:sp modelId="{B1E9DA69-C116-4A76-9F49-0AED0C52E6B6}">
      <dsp:nvSpPr>
        <dsp:cNvPr id="0" name=""/>
        <dsp:cNvSpPr/>
      </dsp:nvSpPr>
      <dsp:spPr>
        <a:xfrm>
          <a:off x="6318407" y="1206817"/>
          <a:ext cx="1804402" cy="1609090"/>
        </a:xfrm>
        <a:prstGeom prst="roundRect">
          <a:avLst/>
        </a:prstGeom>
        <a:gradFill rotWithShape="0">
          <a:gsLst>
            <a:gs pos="0">
              <a:schemeClr val="accent4">
                <a:hueOff val="7796769"/>
                <a:satOff val="-35976"/>
                <a:lumOff val="1324"/>
                <a:alphaOff val="0"/>
                <a:satMod val="103000"/>
                <a:lumMod val="102000"/>
                <a:tint val="94000"/>
              </a:schemeClr>
            </a:gs>
            <a:gs pos="50000">
              <a:schemeClr val="accent4">
                <a:hueOff val="7796769"/>
                <a:satOff val="-35976"/>
                <a:lumOff val="1324"/>
                <a:alphaOff val="0"/>
                <a:satMod val="110000"/>
                <a:lumMod val="100000"/>
                <a:shade val="100000"/>
              </a:schemeClr>
            </a:gs>
            <a:gs pos="100000">
              <a:schemeClr val="accent4">
                <a:hueOff val="7796769"/>
                <a:satOff val="-35976"/>
                <a:lumOff val="132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mn-MN" sz="2200" kern="1200" dirty="0" smtClean="0">
              <a:solidFill>
                <a:schemeClr val="tx1"/>
              </a:solidFill>
            </a:rPr>
            <a:t>Сумын Засаг дарга, ЗДЗөвлөлд танилцуулах</a:t>
          </a:r>
          <a:endParaRPr lang="mn-MN" sz="2200" kern="1200" dirty="0">
            <a:solidFill>
              <a:schemeClr val="tx1"/>
            </a:solidFill>
          </a:endParaRPr>
        </a:p>
      </dsp:txBody>
      <dsp:txXfrm>
        <a:off x="6396956" y="1285366"/>
        <a:ext cx="1647304" cy="1451992"/>
      </dsp:txXfrm>
    </dsp:sp>
    <dsp:sp modelId="{3B0E21BA-C269-46E4-954F-D1AE673622B6}">
      <dsp:nvSpPr>
        <dsp:cNvPr id="0" name=""/>
        <dsp:cNvSpPr/>
      </dsp:nvSpPr>
      <dsp:spPr>
        <a:xfrm>
          <a:off x="8423543" y="1206817"/>
          <a:ext cx="1804402" cy="1609090"/>
        </a:xfrm>
        <a:prstGeom prst="roundRect">
          <a:avLst/>
        </a:prstGeom>
        <a:solidFill>
          <a:schemeClr val="accent5">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mn-MN" sz="2200" kern="1200" dirty="0" smtClean="0">
              <a:solidFill>
                <a:schemeClr val="tx1"/>
              </a:solidFill>
            </a:rPr>
            <a:t>Сумын ЗД нь ИТХ-д өргөн мэдүүлнэ</a:t>
          </a:r>
          <a:endParaRPr lang="mn-MN" sz="2200" kern="1200" dirty="0">
            <a:solidFill>
              <a:schemeClr val="tx1"/>
            </a:solidFill>
          </a:endParaRPr>
        </a:p>
      </dsp:txBody>
      <dsp:txXfrm>
        <a:off x="8502092" y="1285366"/>
        <a:ext cx="1647304" cy="14519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7E6E8-4AA2-4155-8FEC-6689C0BE67BF}">
      <dsp:nvSpPr>
        <dsp:cNvPr id="0" name=""/>
        <dsp:cNvSpPr/>
      </dsp:nvSpPr>
      <dsp:spPr>
        <a:xfrm>
          <a:off x="0" y="2702339"/>
          <a:ext cx="7892250" cy="1988293"/>
        </a:xfrm>
        <a:prstGeom prst="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mn-MN" sz="2300" b="1" kern="1200" dirty="0" smtClean="0"/>
            <a:t>2. Сумын түвшинд ОНХС-ийн үйл ажиллагааг төлөвлөх</a:t>
          </a:r>
          <a:endParaRPr lang="en-US" sz="2300" b="1" kern="1200" dirty="0"/>
        </a:p>
      </dsp:txBody>
      <dsp:txXfrm>
        <a:off x="0" y="2702339"/>
        <a:ext cx="7892250" cy="1073678"/>
      </dsp:txXfrm>
    </dsp:sp>
    <dsp:sp modelId="{3B65D27A-E03F-4721-AE06-21F2AA143126}">
      <dsp:nvSpPr>
        <dsp:cNvPr id="0" name=""/>
        <dsp:cNvSpPr/>
      </dsp:nvSpPr>
      <dsp:spPr>
        <a:xfrm>
          <a:off x="0" y="3736252"/>
          <a:ext cx="1973062" cy="914614"/>
        </a:xfrm>
        <a:prstGeom prst="rect">
          <a:avLst/>
        </a:prstGeom>
        <a:solidFill>
          <a:schemeClr val="accent2">
            <a:lumMod val="20000"/>
            <a:lumOff val="80000"/>
            <a:alpha val="90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dirty="0" smtClean="0"/>
            <a:t>Ажлын хэсгийг байгуулах</a:t>
          </a:r>
          <a:endParaRPr lang="en-US" sz="1600" kern="1200" dirty="0"/>
        </a:p>
      </dsp:txBody>
      <dsp:txXfrm>
        <a:off x="0" y="3736252"/>
        <a:ext cx="1973062" cy="914614"/>
      </dsp:txXfrm>
    </dsp:sp>
    <dsp:sp modelId="{12C54C38-9019-48E6-A5FA-1CE8CDE7448A}">
      <dsp:nvSpPr>
        <dsp:cNvPr id="0" name=""/>
        <dsp:cNvSpPr/>
      </dsp:nvSpPr>
      <dsp:spPr>
        <a:xfrm>
          <a:off x="1973062" y="3736252"/>
          <a:ext cx="1973062" cy="914614"/>
        </a:xfrm>
        <a:prstGeom prst="rect">
          <a:avLst/>
        </a:prstGeom>
        <a:solidFill>
          <a:schemeClr val="accent5">
            <a:lumMod val="20000"/>
            <a:lumOff val="80000"/>
            <a:alpha val="90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dirty="0" smtClean="0"/>
            <a:t>Багуудын саналыг нэгтгэх, эрэмбэлэх</a:t>
          </a:r>
          <a:endParaRPr lang="en-US" sz="1600" kern="1200" dirty="0"/>
        </a:p>
      </dsp:txBody>
      <dsp:txXfrm>
        <a:off x="1973062" y="3736252"/>
        <a:ext cx="1973062" cy="914614"/>
      </dsp:txXfrm>
    </dsp:sp>
    <dsp:sp modelId="{16BADFEC-82F7-436F-A470-6BC37EEC290E}">
      <dsp:nvSpPr>
        <dsp:cNvPr id="0" name=""/>
        <dsp:cNvSpPr/>
      </dsp:nvSpPr>
      <dsp:spPr>
        <a:xfrm>
          <a:off x="3946125" y="3736252"/>
          <a:ext cx="1973062" cy="914614"/>
        </a:xfrm>
        <a:prstGeom prst="rect">
          <a:avLst/>
        </a:prstGeom>
        <a:solidFill>
          <a:schemeClr val="accent4">
            <a:lumMod val="40000"/>
            <a:lumOff val="60000"/>
            <a:alpha val="90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dirty="0" smtClean="0"/>
            <a:t>Сумын Засаг дарга, ЗДЗөвлөлд танилцуулах</a:t>
          </a:r>
          <a:endParaRPr lang="en-US" sz="1600" kern="1200" dirty="0"/>
        </a:p>
      </dsp:txBody>
      <dsp:txXfrm>
        <a:off x="3946125" y="3736252"/>
        <a:ext cx="1973062" cy="914614"/>
      </dsp:txXfrm>
    </dsp:sp>
    <dsp:sp modelId="{6FBB7733-2A8F-4E87-BB4F-EF8D6D02237E}">
      <dsp:nvSpPr>
        <dsp:cNvPr id="0" name=""/>
        <dsp:cNvSpPr/>
      </dsp:nvSpPr>
      <dsp:spPr>
        <a:xfrm>
          <a:off x="5919187" y="3736252"/>
          <a:ext cx="1973062" cy="914614"/>
        </a:xfrm>
        <a:prstGeom prst="rect">
          <a:avLst/>
        </a:prstGeom>
        <a:solidFill>
          <a:schemeClr val="accent5">
            <a:tint val="40000"/>
            <a:alpha val="90000"/>
            <a:hueOff val="-3167895"/>
            <a:satOff val="-5493"/>
            <a:lumOff val="-552"/>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dirty="0" smtClean="0"/>
            <a:t>Сумын ЗД нь ИТХ-д өргөн мэдүүлнэ</a:t>
          </a:r>
          <a:endParaRPr lang="en-US" sz="1600" kern="1200" dirty="0"/>
        </a:p>
      </dsp:txBody>
      <dsp:txXfrm>
        <a:off x="5919187" y="3736252"/>
        <a:ext cx="1973062" cy="914614"/>
      </dsp:txXfrm>
    </dsp:sp>
    <dsp:sp modelId="{DEE94F89-FCF8-4381-BCBD-D42D75F17401}">
      <dsp:nvSpPr>
        <dsp:cNvPr id="0" name=""/>
        <dsp:cNvSpPr/>
      </dsp:nvSpPr>
      <dsp:spPr>
        <a:xfrm rot="10800000">
          <a:off x="0" y="640"/>
          <a:ext cx="7892250" cy="2731523"/>
        </a:xfrm>
        <a:prstGeom prst="upArrowCallout">
          <a:avLst/>
        </a:prstGeom>
        <a:solidFill>
          <a:schemeClr val="accent5">
            <a:hueOff val="-7353344"/>
            <a:satOff val="-10228"/>
            <a:lumOff val="-392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mn-MN" sz="2300" b="1" kern="1200" dirty="0" smtClean="0"/>
            <a:t>1. Багийн түвшиний ОНХС-г иргэдийн оролцоотой төлөвлөх</a:t>
          </a:r>
          <a:endParaRPr lang="en-US" sz="2300" b="1" kern="1200" dirty="0"/>
        </a:p>
      </dsp:txBody>
      <dsp:txXfrm rot="-10800000">
        <a:off x="0" y="640"/>
        <a:ext cx="7892250" cy="958764"/>
      </dsp:txXfrm>
    </dsp:sp>
    <dsp:sp modelId="{EC06452A-BF1D-4E9C-B738-9F06D88E38C6}">
      <dsp:nvSpPr>
        <dsp:cNvPr id="0" name=""/>
        <dsp:cNvSpPr/>
      </dsp:nvSpPr>
      <dsp:spPr>
        <a:xfrm>
          <a:off x="0" y="910760"/>
          <a:ext cx="1973062" cy="914340"/>
        </a:xfrm>
        <a:prstGeom prst="rect">
          <a:avLst/>
        </a:prstGeom>
        <a:solidFill>
          <a:schemeClr val="accent5">
            <a:tint val="40000"/>
            <a:alpha val="90000"/>
            <a:hueOff val="-4223860"/>
            <a:satOff val="-7323"/>
            <a:lumOff val="-737"/>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dirty="0" smtClean="0"/>
            <a:t>Иргэдэд мэдээлэл хүргэх, саналыг нь авах</a:t>
          </a:r>
          <a:endParaRPr lang="en-US" sz="1600" kern="1200" dirty="0"/>
        </a:p>
      </dsp:txBody>
      <dsp:txXfrm>
        <a:off x="0" y="910760"/>
        <a:ext cx="1973062" cy="914340"/>
      </dsp:txXfrm>
    </dsp:sp>
    <dsp:sp modelId="{52C29C64-657C-4178-8A35-DB9B440730F0}">
      <dsp:nvSpPr>
        <dsp:cNvPr id="0" name=""/>
        <dsp:cNvSpPr/>
      </dsp:nvSpPr>
      <dsp:spPr>
        <a:xfrm>
          <a:off x="1973062" y="910760"/>
          <a:ext cx="1973062" cy="914340"/>
        </a:xfrm>
        <a:prstGeom prst="rect">
          <a:avLst/>
        </a:prstGeom>
        <a:solidFill>
          <a:schemeClr val="accent4">
            <a:lumMod val="20000"/>
            <a:lumOff val="80000"/>
            <a:alpha val="90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dirty="0" smtClean="0"/>
            <a:t>Багийн ИНХ-аар төслүүдийг хэлэлцэн батлах</a:t>
          </a:r>
          <a:endParaRPr lang="en-US" sz="1600" kern="1200" dirty="0"/>
        </a:p>
      </dsp:txBody>
      <dsp:txXfrm>
        <a:off x="1973062" y="910760"/>
        <a:ext cx="1973062" cy="914340"/>
      </dsp:txXfrm>
    </dsp:sp>
    <dsp:sp modelId="{B28934D2-9955-471C-A262-0FDE223B401E}">
      <dsp:nvSpPr>
        <dsp:cNvPr id="0" name=""/>
        <dsp:cNvSpPr/>
      </dsp:nvSpPr>
      <dsp:spPr>
        <a:xfrm>
          <a:off x="3946125" y="910760"/>
          <a:ext cx="1973062" cy="914340"/>
        </a:xfrm>
        <a:prstGeom prst="rect">
          <a:avLst/>
        </a:prstGeom>
        <a:solidFill>
          <a:schemeClr val="accent3">
            <a:lumMod val="20000"/>
            <a:lumOff val="80000"/>
            <a:alpha val="90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smtClean="0"/>
            <a:t>Батлагдсан төслүүдийн танилцуулга бэлдэх</a:t>
          </a:r>
          <a:endParaRPr lang="en-US" sz="1600" kern="1200" dirty="0"/>
        </a:p>
      </dsp:txBody>
      <dsp:txXfrm>
        <a:off x="3946125" y="910760"/>
        <a:ext cx="1973062" cy="914340"/>
      </dsp:txXfrm>
    </dsp:sp>
    <dsp:sp modelId="{AA8F82AF-C621-483D-A6FE-221D05724019}">
      <dsp:nvSpPr>
        <dsp:cNvPr id="0" name=""/>
        <dsp:cNvSpPr/>
      </dsp:nvSpPr>
      <dsp:spPr>
        <a:xfrm>
          <a:off x="5919187" y="910760"/>
          <a:ext cx="1973062" cy="914340"/>
        </a:xfrm>
        <a:prstGeom prst="rect">
          <a:avLst/>
        </a:prstGeom>
        <a:solidFill>
          <a:schemeClr val="accent6">
            <a:lumMod val="40000"/>
            <a:lumOff val="60000"/>
            <a:alpha val="90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mn-MN" sz="1600" kern="1200" smtClean="0"/>
            <a:t>Сумын Засаг даргад хүргүүлэх</a:t>
          </a:r>
          <a:endParaRPr lang="en-US" sz="1600" kern="1200" dirty="0"/>
        </a:p>
      </dsp:txBody>
      <dsp:txXfrm>
        <a:off x="5919187" y="910760"/>
        <a:ext cx="1973062" cy="9143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20CF4C-26A2-4EC7-9982-4F0E8B1CA280}" type="datetimeFigureOut">
              <a:rPr lang="en-US" smtClean="0"/>
              <a:t>3/6/2019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612751-92FD-4F1F-9A36-9B49D4D00BDF}" type="slidenum">
              <a:rPr lang="en-US" smtClean="0"/>
              <a:t>‹#›</a:t>
            </a:fld>
            <a:endParaRPr lang="en-US"/>
          </a:p>
        </p:txBody>
      </p:sp>
    </p:spTree>
    <p:extLst>
      <p:ext uri="{BB962C8B-B14F-4D97-AF65-F5344CB8AC3E}">
        <p14:creationId xmlns:p14="http://schemas.microsoft.com/office/powerpoint/2010/main" val="3614144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n-MN" dirty="0" smtClean="0"/>
              <a:t>Төсвийн тухай</a:t>
            </a:r>
            <a:r>
              <a:rPr lang="mn-MN" baseline="0" dirty="0" smtClean="0"/>
              <a:t> хуулиар </a:t>
            </a:r>
            <a:r>
              <a:rPr lang="mn-MN" baseline="0" dirty="0" err="1" smtClean="0"/>
              <a:t>ОНХС</a:t>
            </a:r>
            <a:r>
              <a:rPr lang="mn-MN" baseline="0" dirty="0" smtClean="0"/>
              <a:t>-г иргэдийн оролцоотой төлөвлөхийг хуульчилсан байдаг.</a:t>
            </a:r>
            <a:endParaRPr lang="mn-MN" dirty="0"/>
          </a:p>
        </p:txBody>
      </p:sp>
      <p:sp>
        <p:nvSpPr>
          <p:cNvPr id="4" name="Slide Number Placeholder 3"/>
          <p:cNvSpPr>
            <a:spLocks noGrp="1"/>
          </p:cNvSpPr>
          <p:nvPr>
            <p:ph type="sldNum" sz="quarter" idx="10"/>
          </p:nvPr>
        </p:nvSpPr>
        <p:spPr/>
        <p:txBody>
          <a:bodyPr/>
          <a:lstStyle/>
          <a:p>
            <a:fld id="{BC77BBCE-A8D8-410E-9BF3-B738E6885B90}" type="slidenum">
              <a:rPr lang="mn-MN" smtClean="0"/>
              <a:t>2</a:t>
            </a:fld>
            <a:endParaRPr lang="mn-MN"/>
          </a:p>
        </p:txBody>
      </p:sp>
    </p:spTree>
    <p:extLst>
      <p:ext uri="{BB962C8B-B14F-4D97-AF65-F5344CB8AC3E}">
        <p14:creationId xmlns:p14="http://schemas.microsoft.com/office/powerpoint/2010/main" val="2296162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11 sections in</a:t>
            </a:r>
            <a:r>
              <a:rPr lang="en-US" baseline="0" dirty="0" smtClean="0"/>
              <a:t> the draft regulation. </a:t>
            </a:r>
            <a:endParaRPr lang="en-US" dirty="0"/>
          </a:p>
        </p:txBody>
      </p:sp>
      <p:sp>
        <p:nvSpPr>
          <p:cNvPr id="4" name="Slide Number Placeholder 3"/>
          <p:cNvSpPr>
            <a:spLocks noGrp="1"/>
          </p:cNvSpPr>
          <p:nvPr>
            <p:ph type="sldNum" sz="quarter" idx="10"/>
          </p:nvPr>
        </p:nvSpPr>
        <p:spPr/>
        <p:txBody>
          <a:bodyPr/>
          <a:lstStyle/>
          <a:p>
            <a:fld id="{BC77BBCE-A8D8-410E-9BF3-B738E6885B90}" type="slidenum">
              <a:rPr lang="mn-MN" smtClean="0"/>
              <a:t>3</a:t>
            </a:fld>
            <a:endParaRPr lang="mn-MN"/>
          </a:p>
        </p:txBody>
      </p:sp>
    </p:spTree>
    <p:extLst>
      <p:ext uri="{BB962C8B-B14F-4D97-AF65-F5344CB8AC3E}">
        <p14:creationId xmlns:p14="http://schemas.microsoft.com/office/powerpoint/2010/main" val="16268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3.1 </a:t>
            </a:r>
            <a:r>
              <a:rPr lang="mn-MN" dirty="0" err="1"/>
              <a:t>ОНХС</a:t>
            </a:r>
            <a:r>
              <a:rPr lang="mn-MN" dirty="0"/>
              <a:t>-ийн хөрөнгөөр санхүүжүүлэх хөрөнгө оруулалт, хөтөлбөр, төсөл, арга хэмжээг төлөвлөх, хэрэгжүүлэхэд дараах нөхцөлүүдийг хангасан байна.</a:t>
            </a:r>
            <a:endParaRPr lang="mn-MN" sz="1100" dirty="0"/>
          </a:p>
          <a:p>
            <a:pPr lvl="2"/>
            <a:r>
              <a:rPr lang="en-US" dirty="0"/>
              <a:t>3.1.1 </a:t>
            </a:r>
            <a:r>
              <a:rPr lang="mn-MN" dirty="0" err="1"/>
              <a:t>ОНХС</a:t>
            </a:r>
            <a:r>
              <a:rPr lang="mn-MN" dirty="0"/>
              <a:t>-ийн хөрөнгөөр санхүүжүүлэх хөрөнгө оруулалт, хөтөлбөр, төсөл, арга хэмжээ нь Хөгжлийн бодлого төлөвлөлтийн тухай хуулийн 6 дугаар зүйлд заасан урт, дунд болон богино хугацааны хөгжлийн бодлогын баримт бичгүүдтэй уялдсан байх;</a:t>
            </a:r>
            <a:endParaRPr lang="en-US" sz="1100" dirty="0"/>
          </a:p>
          <a:p>
            <a:pPr lvl="2"/>
            <a:r>
              <a:rPr lang="en-US" sz="1100" dirty="0"/>
              <a:t>3.1.2 </a:t>
            </a:r>
            <a:r>
              <a:rPr lang="mn-MN" dirty="0" err="1"/>
              <a:t>ОНХС</a:t>
            </a:r>
            <a:r>
              <a:rPr lang="mn-MN" dirty="0"/>
              <a:t>-ийн хөрөнгөөр санхүүжүүлэх хөрөнгө оруулалт, хөтөлбөр, төсөл, арга хэмжээ нь тухайн орон нутгийн иргэдийн саналаар дэмжигдэж эрэмбэлэгдсэн байх;</a:t>
            </a:r>
            <a:endParaRPr lang="mn-MN" sz="1100" dirty="0"/>
          </a:p>
          <a:p>
            <a:pPr lvl="2"/>
            <a:r>
              <a:rPr lang="en-US" dirty="0"/>
              <a:t>3.1.3 </a:t>
            </a:r>
            <a:r>
              <a:rPr lang="mn-MN" dirty="0" err="1"/>
              <a:t>ОНХС</a:t>
            </a:r>
            <a:r>
              <a:rPr lang="mn-MN" dirty="0"/>
              <a:t>-ийн хөрөнгөөр санхүүжүүлэх хөрөнгө оруулалт, хөтөлбөр, төсөл, арга хэмжээ нь хуульд заасны дагуу зураг төсөв, техник, эдийн засгийн үндэслэлтэй, байгаль орчны төлөв байдлын үнэлгээ хийгдсэн, бусад холбогдох зөвшөөрөлтэй байх;</a:t>
            </a:r>
            <a:endParaRPr lang="mn-MN" sz="1100" dirty="0"/>
          </a:p>
          <a:p>
            <a:pPr lvl="2"/>
            <a:r>
              <a:rPr lang="en-US" b="1" dirty="0"/>
              <a:t>3.1.4 </a:t>
            </a:r>
            <a:r>
              <a:rPr lang="mn-MN" b="1" dirty="0" err="1"/>
              <a:t>ОНХС</a:t>
            </a:r>
            <a:r>
              <a:rPr lang="mn-MN" b="1" dirty="0"/>
              <a:t>-ийн хөрөнгөөр санхүүжүүлэх хөрөнгө оруулалт, хөтөлбөр, төсөл, арга хэмжээний жагсаалтад сум, дүүргийн төвөөс алслагдсан баг, хорооны иргэдийн хамгийн олон саналыг авч эрэмбэлэгдсэн хөрөнгө оруулалт, хөтөлбөр, төсөл, арга хэмжээг заавал багтаах;</a:t>
            </a:r>
            <a:endParaRPr lang="mn-MN" sz="1100" b="1" dirty="0"/>
          </a:p>
          <a:p>
            <a:pPr lvl="2"/>
            <a:r>
              <a:rPr lang="en-US" dirty="0"/>
              <a:t>3.1.5 </a:t>
            </a:r>
            <a:r>
              <a:rPr lang="mn-MN" dirty="0" err="1"/>
              <a:t>ОНХС</a:t>
            </a:r>
            <a:r>
              <a:rPr lang="mn-MN" dirty="0"/>
              <a:t>-ийн хөрөнгөөр санхүүжүүлэх эх үүсвэрийг өөр бусад </a:t>
            </a:r>
            <a:r>
              <a:rPr lang="mn-MN" b="1" dirty="0"/>
              <a:t>эх үүсвэртэй уялдуулан </a:t>
            </a:r>
            <a:r>
              <a:rPr lang="mn-MN" dirty="0"/>
              <a:t>төлөвлөсөн байх; </a:t>
            </a:r>
            <a:endParaRPr lang="mn-MN" sz="1100" dirty="0"/>
          </a:p>
          <a:p>
            <a:pPr lvl="2"/>
            <a:r>
              <a:rPr lang="en-US" dirty="0"/>
              <a:t>3.1. 6 </a:t>
            </a:r>
            <a:r>
              <a:rPr lang="mn-MN" dirty="0" err="1"/>
              <a:t>ОНХС</a:t>
            </a:r>
            <a:r>
              <a:rPr lang="mn-MN" dirty="0"/>
              <a:t>-ийн хөрөнгөөр санхүүжүүлэхээр батлагдан ажлын гүйцэтгэл нь баталгаажсан боловч тухайн онд санхүүжилт хийгдээгүй хөрөнгө оруулалт, хөтөлбөр, төсөл, арга хэмжээ тус бүрийг нэгдсэн жагсаалтад оруулах;</a:t>
            </a:r>
            <a:endParaRPr lang="mn-MN" sz="1100" dirty="0"/>
          </a:p>
          <a:p>
            <a:pPr lvl="2"/>
            <a:r>
              <a:rPr lang="en-US" b="1" dirty="0"/>
              <a:t>3.1.7 </a:t>
            </a:r>
            <a:r>
              <a:rPr lang="mn-MN" b="1" dirty="0"/>
              <a:t>Аймаг, нийслэл, сум, дүүргийн </a:t>
            </a:r>
            <a:r>
              <a:rPr lang="mn-MN" b="1" dirty="0" err="1"/>
              <a:t>ОНХС</a:t>
            </a:r>
            <a:r>
              <a:rPr lang="mn-MN" b="1" dirty="0"/>
              <a:t>-ийн ажлын хэсэг нь тус сангийн хөрөнгөөр санхүүжүүлэхээр санал болгож буй хөрөнгө оруулалт, хөтөлбөр, төсөл, арга хэмжээг хэрэгжүүлсний дараах өмчлөлтэй холбоотой асуудал болон хөрөнгийн ашиглалтын урсгал зардлыг тооцож, орон нутгийн төсөвт нөлөөлөх нөлөөллийн талаарх дүгнэлтийг гаргах; </a:t>
            </a:r>
            <a:endParaRPr lang="mn-MN" sz="1100" b="1" dirty="0"/>
          </a:p>
          <a:p>
            <a:endParaRPr lang="mn-MN" dirty="0"/>
          </a:p>
        </p:txBody>
      </p:sp>
      <p:sp>
        <p:nvSpPr>
          <p:cNvPr id="4" name="Slide Number Placeholder 3"/>
          <p:cNvSpPr>
            <a:spLocks noGrp="1"/>
          </p:cNvSpPr>
          <p:nvPr>
            <p:ph type="sldNum" sz="quarter" idx="10"/>
          </p:nvPr>
        </p:nvSpPr>
        <p:spPr/>
        <p:txBody>
          <a:bodyPr/>
          <a:lstStyle/>
          <a:p>
            <a:fld id="{BC77BBCE-A8D8-410E-9BF3-B738E6885B90}" type="slidenum">
              <a:rPr lang="mn-MN" smtClean="0"/>
              <a:t>4</a:t>
            </a:fld>
            <a:endParaRPr lang="mn-MN"/>
          </a:p>
        </p:txBody>
      </p:sp>
    </p:spTree>
    <p:extLst>
      <p:ext uri="{BB962C8B-B14F-4D97-AF65-F5344CB8AC3E}">
        <p14:creationId xmlns:p14="http://schemas.microsoft.com/office/powerpoint/2010/main" val="4092353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4.1 </a:t>
            </a:r>
            <a:r>
              <a:rPr lang="mn-MN" dirty="0"/>
              <a:t>Аймаг, нийслэл, сум, дүүрэг нь </a:t>
            </a:r>
            <a:r>
              <a:rPr lang="mn-MN" dirty="0" err="1"/>
              <a:t>ОНХС</a:t>
            </a:r>
            <a:r>
              <a:rPr lang="mn-MN" dirty="0"/>
              <a:t>-ийн хөрөнгөөр Төсвийн тухай хуулийн 58 дугаар зүйлд заасан чиг үүрэгт хамаарах энэ журмын 4.2-т зааснаас бусад хөрөнгө оруулалт, хөтөлбөр, төсөл, арга хэмжээний хүрээнд барилга байгууламж барих, тоног төхөөрөмж худалдан авах, их засвар хийх ажлыг санхүүжүүлнэ. </a:t>
            </a:r>
            <a:endParaRPr lang="mn-MN" sz="1100" dirty="0"/>
          </a:p>
          <a:p>
            <a:r>
              <a:rPr lang="mn-MN" dirty="0"/>
              <a:t> </a:t>
            </a:r>
            <a:endParaRPr lang="mn-MN" sz="1100" dirty="0"/>
          </a:p>
          <a:p>
            <a:pPr lvl="1"/>
            <a:r>
              <a:rPr lang="mn-MN" dirty="0" err="1"/>
              <a:t>ОНХС</a:t>
            </a:r>
            <a:r>
              <a:rPr lang="mn-MN" dirty="0"/>
              <a:t>-ийн хөрөнгийг дараах зүйлд зарцуулж үл болно.</a:t>
            </a:r>
            <a:endParaRPr lang="mn-MN" sz="1100" dirty="0"/>
          </a:p>
          <a:p>
            <a:r>
              <a:rPr lang="mn-MN" dirty="0"/>
              <a:t>4.2.1	Төсвийн тухай хуулийн 60 дугаар зүйлийн 60.3-т заасан зүйлс;</a:t>
            </a:r>
            <a:endParaRPr lang="mn-MN" sz="1100" dirty="0"/>
          </a:p>
          <a:p>
            <a:r>
              <a:rPr lang="mn-MN" dirty="0"/>
              <a:t>4.2.2	Төсвийн тухай хуулийн 60 дугаар зүйлийн 60.4-д заасан зүйлс; </a:t>
            </a:r>
            <a:endParaRPr lang="mn-MN" sz="1100" dirty="0"/>
          </a:p>
          <a:p>
            <a:r>
              <a:rPr lang="mn-MN" dirty="0"/>
              <a:t>4.2.3	Төсвийн тухай хуулийн 60 дугаар зүйлийн 60.11-д зааснаас бусад төрлийн үйлчилгээний зардал;</a:t>
            </a:r>
            <a:endParaRPr lang="mn-MN" sz="1100" dirty="0"/>
          </a:p>
          <a:p>
            <a:r>
              <a:rPr lang="mn-MN" dirty="0"/>
              <a:t>4.2.4	Аливаа аж ахуйн нэгж, байгууллага, иргэнд олгох буцалтгүй тусламж, дэмжлэг, тэтгэмж, урамшуулал; </a:t>
            </a:r>
            <a:endParaRPr lang="mn-MN" sz="1100" dirty="0"/>
          </a:p>
          <a:p>
            <a:r>
              <a:rPr lang="mn-MN" dirty="0"/>
              <a:t>4.2.5	Тусгай зориулалтын шилжүүлгийн байгууллагаас бусад улсын төсвийн байгууллагын хөрөнгийн зардал;</a:t>
            </a:r>
            <a:endParaRPr lang="mn-MN" sz="1100" dirty="0"/>
          </a:p>
          <a:p>
            <a:pPr lvl="1"/>
            <a:r>
              <a:rPr lang="mn-MN" dirty="0"/>
              <a:t>4.3 </a:t>
            </a:r>
            <a:r>
              <a:rPr lang="mn-MN" dirty="0" err="1"/>
              <a:t>ОНХС</a:t>
            </a:r>
            <a:r>
              <a:rPr lang="mn-MN" dirty="0"/>
              <a:t>-ийн хөрөнгөөр санхүүжүүлэх хөрөнгө оруулалт, хөтөлбөр, төсөл, арга хэмжээний санал нь энэ журмын 3 дугаар бүлэгт заасан нөхцөлийг хангаагүй, мөн 4.2-т заасныг хэрэгжүүлэхээр бол нэгдсэн жагсаалтаас хасах үндэслэл болно.</a:t>
            </a:r>
            <a:endParaRPr lang="mn-MN" sz="1100" dirty="0"/>
          </a:p>
          <a:p>
            <a:endParaRPr lang="mn-MN" dirty="0"/>
          </a:p>
        </p:txBody>
      </p:sp>
      <p:sp>
        <p:nvSpPr>
          <p:cNvPr id="4" name="Slide Number Placeholder 3"/>
          <p:cNvSpPr>
            <a:spLocks noGrp="1"/>
          </p:cNvSpPr>
          <p:nvPr>
            <p:ph type="sldNum" sz="quarter" idx="10"/>
          </p:nvPr>
        </p:nvSpPr>
        <p:spPr/>
        <p:txBody>
          <a:bodyPr/>
          <a:lstStyle/>
          <a:p>
            <a:fld id="{BC77BBCE-A8D8-410E-9BF3-B738E6885B90}" type="slidenum">
              <a:rPr lang="mn-MN" smtClean="0"/>
              <a:t>5</a:t>
            </a:fld>
            <a:endParaRPr lang="mn-MN"/>
          </a:p>
        </p:txBody>
      </p:sp>
    </p:spTree>
    <p:extLst>
      <p:ext uri="{BB962C8B-B14F-4D97-AF65-F5344CB8AC3E}">
        <p14:creationId xmlns:p14="http://schemas.microsoft.com/office/powerpoint/2010/main" val="532681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07633">
              <a:defRPr/>
            </a:pPr>
            <a:r>
              <a:rPr lang="en-US" b="1" dirty="0"/>
              <a:t>5.1 </a:t>
            </a:r>
            <a:r>
              <a:rPr lang="mn-MN" b="1" dirty="0"/>
              <a:t>Баг, хорооны Засаг дарга нь сум, дүүргийн Засаг даргын Тамгын газартай хамтран өмнөх оны </a:t>
            </a:r>
            <a:r>
              <a:rPr lang="mn-MN" b="1" dirty="0" err="1"/>
              <a:t>ОНХС</a:t>
            </a:r>
            <a:r>
              <a:rPr lang="mn-MN" b="1" dirty="0"/>
              <a:t>-ийн үйл ажиллагааны үр дүн, тухайн онд </a:t>
            </a:r>
            <a:r>
              <a:rPr lang="mn-MN" b="1" dirty="0" err="1"/>
              <a:t>ОНХС</a:t>
            </a:r>
            <a:r>
              <a:rPr lang="mn-MN" b="1" dirty="0"/>
              <a:t>-ийн хөрөнгөөр санхүүжүүлэхээр батлагдсан хөрөнгө оруулалт, хөтөлбөр, төсөл, арга хэмжээний талаарх дэлгэрэнгүй танилцуулгыг дараагийн төсвийн жилийн аймаг, нийслэл, сум, дүүргийн эдийн засаг, нийгмийг хөгжүүлэх үндсэн чиглэлд тусгагдсан тэргүүлэх ач холбогдолтой хөрөнгө оруулалт, хөтөлбөр, төсөл, арга хэмжээний танилцуулгын хамт бэлтгэж баг, хороо, сум, дүүргийн мэдээ, мэдээллийн хэрэгслээр дамжуулан 2 дугаар сард багтаан олон нийтэд танилцуулна.</a:t>
            </a:r>
          </a:p>
          <a:p>
            <a:pPr marL="0" lvl="1" defTabSz="907633">
              <a:defRPr/>
            </a:pPr>
            <a:endParaRPr lang="mn-MN" sz="1100" b="1" dirty="0"/>
          </a:p>
          <a:p>
            <a:pPr marL="0" lvl="2" defTabSz="907633">
              <a:defRPr/>
            </a:pPr>
            <a:r>
              <a:rPr lang="en-US" b="1" dirty="0"/>
              <a:t>5.2.2 </a:t>
            </a:r>
            <a:r>
              <a:rPr lang="mn-MN" b="1" dirty="0"/>
              <a:t>бүлгийн ярилцлага, /орон нутгийн иргэд өөрсдийн өмнө тулгамдаж буй асуудлаар нийтийн ашиг сонирхлыг илэрхийлж сайн дурын үндсэн дээр нэгдсэн хэд хэдэн бүлгийн зохион байгуулалт/; </a:t>
            </a:r>
          </a:p>
          <a:p>
            <a:pPr marL="0" lvl="2" defTabSz="907633">
              <a:defRPr/>
            </a:pPr>
            <a:endParaRPr lang="mn-MN" b="1" dirty="0"/>
          </a:p>
          <a:p>
            <a:pPr marL="0" lvl="2" defTabSz="907633">
              <a:defRPr/>
            </a:pPr>
            <a:r>
              <a:rPr lang="en-US" b="1" dirty="0"/>
              <a:t>5.4 </a:t>
            </a:r>
            <a:r>
              <a:rPr lang="mn-MN" b="1" dirty="0"/>
              <a:t>Энэ журмын 5.2.2-т заасан хэлбэрээр санал авах тохиолдолд 50-</a:t>
            </a:r>
            <a:r>
              <a:rPr lang="mn-MN" b="1" dirty="0" err="1"/>
              <a:t>иас</a:t>
            </a:r>
            <a:r>
              <a:rPr lang="mn-MN" b="1" dirty="0"/>
              <a:t> доошгүй /сум, дүүргийн төвөөс алслагдсан баг, хорооны хувьд 30-аас доошгүй/ иргэний бүрэлдэхүүнтэй бүлгийн ярилцлага, хэлэлцүүлгийг бүлэг тус бүр 2-оос доошгүй удаа зохион байгуулах ба хэлэлцүүлгийн үеэр иргэдээс авсан саналыг энэхүү журмын 3 дугаар хавсралтад заасан хэлэлцүүлгийн тэмдэглэлд тусган хэлэлцүүлэгт оролцсон иргэдийн гарын үсгээр баталгаажуулна.</a:t>
            </a:r>
          </a:p>
          <a:p>
            <a:pPr marL="0" lvl="2" defTabSz="907633">
              <a:defRPr/>
            </a:pPr>
            <a:endParaRPr lang="mn-MN" sz="1100" b="1" dirty="0"/>
          </a:p>
          <a:p>
            <a:pPr marL="0" lvl="2" defTabSz="907633">
              <a:defRPr/>
            </a:pPr>
            <a:r>
              <a:rPr lang="en-US" b="1" dirty="0"/>
              <a:t>5.5 </a:t>
            </a:r>
            <a:r>
              <a:rPr lang="mn-MN" b="1" dirty="0"/>
              <a:t>Энэ журмын 5.2.3-т заасан арга хэлбэрээр санал авах тохиолдолд 30-аас доошгүй хоногийн турш тогтсон цахим хаяг, цахим хуудсаар саналыг хүлээн авах бөгөөд саналыг 4 дүгээр хавсралтад заасан маягтын дагуу нэгтгэн баталгаажуулна. </a:t>
            </a:r>
            <a:endParaRPr lang="mn-MN" sz="1100" b="1" dirty="0"/>
          </a:p>
          <a:p>
            <a:endParaRPr lang="mn-MN" dirty="0"/>
          </a:p>
        </p:txBody>
      </p:sp>
      <p:sp>
        <p:nvSpPr>
          <p:cNvPr id="4" name="Slide Number Placeholder 3"/>
          <p:cNvSpPr>
            <a:spLocks noGrp="1"/>
          </p:cNvSpPr>
          <p:nvPr>
            <p:ph type="sldNum" sz="quarter" idx="10"/>
          </p:nvPr>
        </p:nvSpPr>
        <p:spPr/>
        <p:txBody>
          <a:bodyPr/>
          <a:lstStyle/>
          <a:p>
            <a:fld id="{BC77BBCE-A8D8-410E-9BF3-B738E6885B90}" type="slidenum">
              <a:rPr lang="mn-MN" smtClean="0"/>
              <a:t>6</a:t>
            </a:fld>
            <a:endParaRPr lang="mn-MN"/>
          </a:p>
        </p:txBody>
      </p:sp>
    </p:spTree>
    <p:extLst>
      <p:ext uri="{BB962C8B-B14F-4D97-AF65-F5344CB8AC3E}">
        <p14:creationId xmlns:p14="http://schemas.microsoft.com/office/powerpoint/2010/main" val="733700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1" dirty="0"/>
              <a:t>5.1 </a:t>
            </a:r>
            <a:r>
              <a:rPr lang="mn-MN" b="1" dirty="0"/>
              <a:t>Баг, хорооны Засаг дарга нь сум, дүүргийн Засаг даргын Тамгын газартай хамтран өмнөх оны </a:t>
            </a:r>
            <a:r>
              <a:rPr lang="mn-MN" b="1" dirty="0" err="1"/>
              <a:t>ОНХС</a:t>
            </a:r>
            <a:r>
              <a:rPr lang="mn-MN" b="1" dirty="0"/>
              <a:t>-ийн үйл ажиллагааны үр дүн, тухайн онд </a:t>
            </a:r>
            <a:r>
              <a:rPr lang="mn-MN" b="1" dirty="0" err="1"/>
              <a:t>ОНХС</a:t>
            </a:r>
            <a:r>
              <a:rPr lang="mn-MN" b="1" dirty="0"/>
              <a:t>-ийн хөрөнгөөр санхүүжүүлэхээр батлагдсан хөрөнгө оруулалт, хөтөлбөр, төсөл, арга хэмжээний талаарх дэлгэрэнгүй танилцуулгыг дараагийн төсвийн жилийн аймаг, нийслэл, сум, дүүргийн эдийн засаг, нийгмийг хөгжүүлэх үндсэн чиглэлд тусгагдсан тэргүүлэх ач холбогдолтой хөрөнгө оруулалт, хөтөлбөр, төсөл, арга хэмжээний танилцуулгын хамт бэлтгэж баг, хороо, сум, дүүргийн мэдээ, мэдээллийн хэрэгслээр дамжуулан 2 дугаар сард багтаан олон нийтэд танилцуулна.</a:t>
            </a:r>
            <a:endParaRPr lang="mn-MN" sz="1100" b="1" dirty="0"/>
          </a:p>
          <a:p>
            <a:pPr lvl="1"/>
            <a:r>
              <a:rPr lang="en-US" dirty="0"/>
              <a:t>5.2 </a:t>
            </a:r>
            <a:r>
              <a:rPr lang="mn-MN" dirty="0"/>
              <a:t>Баг, хорооны Засаг дарга </a:t>
            </a:r>
            <a:r>
              <a:rPr lang="mn-MN" dirty="0" err="1"/>
              <a:t>ОНХС</a:t>
            </a:r>
            <a:r>
              <a:rPr lang="mn-MN" dirty="0"/>
              <a:t>-ийн хөрөнгөөр санхүүжүүлэх хөрөнгө оруулалт, хөтөлбөр, төсөл, арга хэмжээ, тэдгээрийг хэрэгжүүлэх дараалал, арга замын талаар баг, хорооны иргэдийн дунд олон нийтийн нээлттэй санал асуулгыг дараах хэлбэрээр явуулна. Үүнд:</a:t>
            </a:r>
            <a:endParaRPr lang="mn-MN" sz="1100" dirty="0"/>
          </a:p>
          <a:p>
            <a:pPr lvl="2"/>
            <a:r>
              <a:rPr lang="en-US" dirty="0"/>
              <a:t>5.2.1 </a:t>
            </a:r>
            <a:r>
              <a:rPr lang="mn-MN" dirty="0"/>
              <a:t>санал асуулгын хуудас; </a:t>
            </a:r>
          </a:p>
          <a:p>
            <a:pPr lvl="2"/>
            <a:r>
              <a:rPr lang="en-US" b="1" dirty="0"/>
              <a:t>5.2.2 </a:t>
            </a:r>
            <a:r>
              <a:rPr lang="mn-MN" b="1" dirty="0"/>
              <a:t>бүлгийн ярилцлага, /орон нутгийн иргэд өөрсдийн өмнө тулгамдаж буй асуудлаар нийтийн ашиг сонирхлыг илэрхийлж сайн дурын үндсэн дээр нэгдсэн хэд хэдэн бүлгийн зохион байгуулалт/; </a:t>
            </a:r>
          </a:p>
          <a:p>
            <a:pPr lvl="2"/>
            <a:r>
              <a:rPr lang="en-US" dirty="0"/>
              <a:t>5.2.3 </a:t>
            </a:r>
            <a:r>
              <a:rPr lang="mn-MN" dirty="0"/>
              <a:t>цахим хэлбэр болон техник, технологийн дэвшилтэт бусад арга хэлбэр;</a:t>
            </a:r>
          </a:p>
          <a:p>
            <a:pPr lvl="1"/>
            <a:r>
              <a:rPr lang="en-US" dirty="0"/>
              <a:t>5.3 </a:t>
            </a:r>
            <a:r>
              <a:rPr lang="mn-MN" dirty="0"/>
              <a:t>Энэ журмын 5.2.1-д заасан хэлбэрээр санал авахдаа энэ журмын 1 дүгээр хавсралтад заасан жишиг маягтыг баг, хорооны өрх бүрд хүргүүлж, бүртгэл хөтлөн ирсэн саналыг энэ журмын 2 дугаар хавсралтад заасан маягтын дагуу бүртгэж нэгтгэнэ.</a:t>
            </a:r>
            <a:endParaRPr lang="mn-MN" sz="1100" dirty="0"/>
          </a:p>
          <a:p>
            <a:pPr lvl="1"/>
            <a:r>
              <a:rPr lang="en-US" b="1" dirty="0"/>
              <a:t>5.4 </a:t>
            </a:r>
            <a:r>
              <a:rPr lang="mn-MN" b="1" dirty="0"/>
              <a:t>Энэ журмын 5.2.2-т заасан хэлбэрээр санал авах тохиолдолд 50-</a:t>
            </a:r>
            <a:r>
              <a:rPr lang="mn-MN" b="1" dirty="0" err="1"/>
              <a:t>иас</a:t>
            </a:r>
            <a:r>
              <a:rPr lang="mn-MN" b="1" dirty="0"/>
              <a:t> доошгүй /сум, дүүргийн төвөөс алслагдсан баг, хорооны хувьд 30-аас доошгүй/ иргэний бүрэлдэхүүнтэй бүлгийн ярилцлага, хэлэлцүүлгийг бүлэг тус бүр 2-оос доошгүй удаа зохион байгуулах ба хэлэлцүүлгийн үеэр иргэдээс авсан саналыг энэхүү журмын 3 дугаар хавсралтад заасан хэлэлцүүлгийн тэмдэглэлд тусган хэлэлцүүлэгт оролцсон иргэдийн гарын үсгээр баталгаажуулна.</a:t>
            </a:r>
            <a:endParaRPr lang="mn-MN" sz="1100" b="1" dirty="0"/>
          </a:p>
          <a:p>
            <a:pPr lvl="1"/>
            <a:r>
              <a:rPr lang="en-US" b="1" dirty="0"/>
              <a:t>5.5 </a:t>
            </a:r>
            <a:r>
              <a:rPr lang="mn-MN" b="1" dirty="0"/>
              <a:t>Энэ журмын 5.2.3-т заасан арга хэлбэрээр санал авах тохиолдолд 30-аас доошгүй хоногийн турш тогтсон цахим хаяг, цахим хуудсаар саналыг хүлээн авах бөгөөд саналыг 4 дүгээр хавсралтад заасан маягтын дагуу нэгтгэн баталгаажуулна. </a:t>
            </a:r>
            <a:endParaRPr lang="mn-MN" sz="1100" b="1" dirty="0"/>
          </a:p>
          <a:p>
            <a:pPr lvl="1"/>
            <a:r>
              <a:rPr lang="en-US" dirty="0"/>
              <a:t>5.6 </a:t>
            </a:r>
            <a:r>
              <a:rPr lang="mn-MN" dirty="0"/>
              <a:t>Энэ журмын 5.2-т заасан хэлбэрээр иргэдээс санал авах ажлыг жил бүр зохион байгуулна. </a:t>
            </a:r>
            <a:endParaRPr lang="mn-MN" sz="1100" dirty="0"/>
          </a:p>
          <a:p>
            <a:pPr lvl="1"/>
            <a:r>
              <a:rPr lang="en-US" dirty="0"/>
              <a:t>5.7 </a:t>
            </a:r>
            <a:r>
              <a:rPr lang="mn-MN" dirty="0"/>
              <a:t>Баг, хорооны Засаг дарга энэ журмын 5.6-д заасны дагуу иргэдээс авсан саналыг нэгтгэн урьдчилсан жагсаалтыг бэлтгэхдээ энэ журмын 5 дугаар хавсралтад заасан маягтад багтсан үзүүлэлтийг ирсэн санал бүрийн хувьд боловсруулах ба энэ журмын 5.1-д заасан танилцуулгад үндэслэн мэдээлэл бэлтгэж, баг, хорооны иргэдийн Нийтийн Хурал /цаашид </a:t>
            </a:r>
            <a:r>
              <a:rPr lang="mn-MN" dirty="0" err="1"/>
              <a:t>ИНХ</a:t>
            </a:r>
            <a:r>
              <a:rPr lang="mn-MN" dirty="0"/>
              <a:t> гэх/-д оруулж хэлэлцүүлнэ.</a:t>
            </a:r>
            <a:endParaRPr lang="mn-MN" sz="1100" dirty="0"/>
          </a:p>
          <a:p>
            <a:pPr lvl="1"/>
            <a:r>
              <a:rPr lang="en-US" dirty="0"/>
              <a:t>5.8 </a:t>
            </a:r>
            <a:r>
              <a:rPr lang="mn-MN" dirty="0"/>
              <a:t>Баг, хорооны </a:t>
            </a:r>
            <a:r>
              <a:rPr lang="mn-MN" dirty="0" err="1"/>
              <a:t>ИНХ</a:t>
            </a:r>
            <a:r>
              <a:rPr lang="mn-MN" dirty="0"/>
              <a:t>-ын дарга дараагийн төсвийн жилд </a:t>
            </a:r>
            <a:r>
              <a:rPr lang="mn-MN" dirty="0" err="1"/>
              <a:t>ОНХС</a:t>
            </a:r>
            <a:r>
              <a:rPr lang="mn-MN" dirty="0"/>
              <a:t>-ийн хөрөнгөөр санхүүжүүлэх хөрөнгө оруулалт, хөтөлбөр, төсөл, арга хэмжээний жагсаалтыг хэлэлцэх, санал хураах хурлыг Монгол Улсын Засаг захиргаа, нутаг дэвсгэрийн нэгж, түүний удирдлагын тухай хуулийн 23 дугаар зүйлийн 23.10-т заасны дагуу хүчин төгөлдөр ирцтэйгээр 5 дугаар сард багтаан зохион байгуулна.</a:t>
            </a:r>
            <a:endParaRPr lang="mn-MN" sz="1100" dirty="0"/>
          </a:p>
          <a:p>
            <a:pPr lvl="1"/>
            <a:r>
              <a:rPr lang="en-US" dirty="0"/>
              <a:t>5.9 </a:t>
            </a:r>
            <a:r>
              <a:rPr lang="mn-MN" dirty="0"/>
              <a:t>Баг, хорооны </a:t>
            </a:r>
            <a:r>
              <a:rPr lang="mn-MN" dirty="0" err="1"/>
              <a:t>ИНХ</a:t>
            </a:r>
            <a:r>
              <a:rPr lang="mn-MN" dirty="0"/>
              <a:t>-ын дарга хурлын ирцийг бүртгэн оролцогчдоор гарын үсэг зуруулж, хурлын дэлгэрэнгүй тэмдэглэлийг энэ журмын 6 дугаар хавсралтад заасан маягтын дагуу хөтөлж, </a:t>
            </a:r>
            <a:r>
              <a:rPr lang="mn-MN" dirty="0" err="1"/>
              <a:t>ИНХ</a:t>
            </a:r>
            <a:r>
              <a:rPr lang="mn-MN" dirty="0"/>
              <a:t>-ын Тэргүүлэгчдийн гарын үсгээр баталгаажуулна.</a:t>
            </a:r>
            <a:endParaRPr lang="mn-MN" sz="1100" dirty="0"/>
          </a:p>
          <a:p>
            <a:pPr lvl="1"/>
            <a:r>
              <a:rPr lang="en-US" dirty="0"/>
              <a:t>5.10 </a:t>
            </a:r>
            <a:r>
              <a:rPr lang="mn-MN" dirty="0"/>
              <a:t>Баг, хорооны Засаг дарга дараагийн төсвийн жилд </a:t>
            </a:r>
            <a:r>
              <a:rPr lang="mn-MN" dirty="0" err="1"/>
              <a:t>ОНХС</a:t>
            </a:r>
            <a:r>
              <a:rPr lang="mn-MN" dirty="0"/>
              <a:t>-ийн хөрөнгөөр санхүүжүүлэх энэ журмын 5.7-д заасан урьдчилсан жагсаалтад багтсан хөрөнгө оруулалт, хөтөлбөр, төсөл, арга хэмжээний санал нэг бүрийг </a:t>
            </a:r>
            <a:r>
              <a:rPr lang="mn-MN" dirty="0" err="1"/>
              <a:t>ИНХ</a:t>
            </a:r>
            <a:r>
              <a:rPr lang="mn-MN" dirty="0"/>
              <a:t>-д танилцуулна. </a:t>
            </a:r>
            <a:endParaRPr lang="mn-MN" sz="1100" dirty="0"/>
          </a:p>
          <a:p>
            <a:pPr lvl="1"/>
            <a:r>
              <a:rPr lang="en-US" dirty="0"/>
              <a:t>5.11 </a:t>
            </a:r>
            <a:r>
              <a:rPr lang="mn-MN" dirty="0"/>
              <a:t>Баг, хорооны Засаг дарга </a:t>
            </a:r>
            <a:r>
              <a:rPr lang="mn-MN" dirty="0" err="1"/>
              <a:t>ИНХ</a:t>
            </a:r>
            <a:r>
              <a:rPr lang="mn-MN" dirty="0"/>
              <a:t>-д </a:t>
            </a:r>
            <a:r>
              <a:rPr lang="mn-MN" dirty="0" err="1"/>
              <a:t>ОНХС</a:t>
            </a:r>
            <a:r>
              <a:rPr lang="mn-MN" dirty="0"/>
              <a:t>-аас хэрэгжүүлсэн хөрөнгө оруулалт, хөтөлбөр, төсөл, арга хэмжээний талаар тайлагнахдаа энэ журмын 9.4, 9.5-д заасан этгээдийн хийсэн ажлын тайлан, тэмдэглэл, гаргасан дүгнэлт, зөвлөмж, акт, албан шаардлагыг сонсгож болно.</a:t>
            </a:r>
            <a:endParaRPr lang="mn-MN" sz="1100" dirty="0"/>
          </a:p>
          <a:p>
            <a:pPr lvl="1"/>
            <a:r>
              <a:rPr lang="en-US" dirty="0"/>
              <a:t>5.12 </a:t>
            </a:r>
            <a:r>
              <a:rPr lang="mn-MN" dirty="0"/>
              <a:t>Баг, хорооны </a:t>
            </a:r>
            <a:r>
              <a:rPr lang="mn-MN" dirty="0" err="1"/>
              <a:t>ИНХ</a:t>
            </a:r>
            <a:r>
              <a:rPr lang="mn-MN" dirty="0"/>
              <a:t>-ын дарга энэ журмын 5.10-д заасны дагуу танилцуулсан хөрөнгө оруулалт, хөтөлбөр, төсөл, арга хэмжээний санал болон тухайн хурлын үеэр дэвшүүлсэн хөрөнгө оруулалт, хөтөлбөр, төсөл, арга хэмжээний санал тус бүрийг дэмжиж буй эсэхийг ил тод санал хурааж шийдвэрлэнэ. </a:t>
            </a:r>
            <a:endParaRPr lang="mn-MN" sz="1100" dirty="0"/>
          </a:p>
          <a:p>
            <a:pPr lvl="1"/>
            <a:r>
              <a:rPr lang="en-US" b="1" dirty="0"/>
              <a:t>5.13 </a:t>
            </a:r>
            <a:r>
              <a:rPr lang="mn-MN" b="1" dirty="0"/>
              <a:t>Хөрөнгө оруулалт, хөтөлбөр, төсөл, арга хэмжээний саналыг энэ журмын 5.12-т заасан санал өгсөн иргэдийн тоог баг, хорооны сонгуулийн насны иргэдийн нийт тоонд харьцуулсан харьцаагаар эрэмбэлсэн тэргүүлэх хөрөнгө оруулалт, хөтөлбөр, төсөл, арга хэмжээний саналын жагсаалтыг </a:t>
            </a:r>
            <a:r>
              <a:rPr lang="mn-MN" b="1" dirty="0" err="1"/>
              <a:t>ИНХ</a:t>
            </a:r>
            <a:r>
              <a:rPr lang="mn-MN" b="1" dirty="0"/>
              <a:t>-ын тогтоолоор батална.</a:t>
            </a:r>
            <a:endParaRPr lang="mn-MN" sz="1100" b="1" dirty="0"/>
          </a:p>
          <a:p>
            <a:pPr lvl="1"/>
            <a:r>
              <a:rPr lang="en-US" dirty="0"/>
              <a:t>5.14 </a:t>
            </a:r>
            <a:r>
              <a:rPr lang="mn-MN" dirty="0"/>
              <a:t>Баг, хорооны </a:t>
            </a:r>
            <a:r>
              <a:rPr lang="mn-MN" dirty="0" err="1"/>
              <a:t>ИНХ</a:t>
            </a:r>
            <a:r>
              <a:rPr lang="mn-MN" dirty="0"/>
              <a:t>-ын дарга энэ журмын 5.13-т заасан жагсаалтыг энэ журмын 6 дугаар хавсралтад заасан баг, хорооны </a:t>
            </a:r>
            <a:r>
              <a:rPr lang="mn-MN" dirty="0" err="1"/>
              <a:t>ИНХ</a:t>
            </a:r>
            <a:r>
              <a:rPr lang="mn-MN" dirty="0"/>
              <a:t>-ын тэмдэглэлд тусгана. </a:t>
            </a:r>
            <a:endParaRPr lang="mn-MN" sz="1100" dirty="0"/>
          </a:p>
          <a:p>
            <a:pPr lvl="1"/>
            <a:r>
              <a:rPr lang="en-US" b="1" dirty="0"/>
              <a:t>5.15 </a:t>
            </a:r>
            <a:r>
              <a:rPr lang="mn-MN" b="1" dirty="0"/>
              <a:t>Баг, хорооны Засаг дарга энэ журмын 5.13-т заасан тогтоол болон энэ журмын 7 дугаар хавсралтад заасан маягтын дагуу бэлтгэсэн хөрөнгө оруулалт, хөтөлбөр, төсөл, арга хэмжээ бүрийн танилцуулгыг энэ журмын 5.8-д заасан хугацаанд багтаан сум, дүүргийн Засаг даргад албан бичгээр хүргүүлнэ.</a:t>
            </a:r>
            <a:endParaRPr lang="mn-MN" sz="1100" b="1" dirty="0"/>
          </a:p>
          <a:p>
            <a:endParaRPr lang="mn-MN" dirty="0"/>
          </a:p>
        </p:txBody>
      </p:sp>
      <p:sp>
        <p:nvSpPr>
          <p:cNvPr id="4" name="Slide Number Placeholder 3"/>
          <p:cNvSpPr>
            <a:spLocks noGrp="1"/>
          </p:cNvSpPr>
          <p:nvPr>
            <p:ph type="sldNum" sz="quarter" idx="10"/>
          </p:nvPr>
        </p:nvSpPr>
        <p:spPr/>
        <p:txBody>
          <a:bodyPr/>
          <a:lstStyle/>
          <a:p>
            <a:fld id="{BC77BBCE-A8D8-410E-9BF3-B738E6885B90}" type="slidenum">
              <a:rPr lang="mn-MN" smtClean="0"/>
              <a:t>7</a:t>
            </a:fld>
            <a:endParaRPr lang="mn-MN"/>
          </a:p>
        </p:txBody>
      </p:sp>
    </p:spTree>
    <p:extLst>
      <p:ext uri="{BB962C8B-B14F-4D97-AF65-F5344CB8AC3E}">
        <p14:creationId xmlns:p14="http://schemas.microsoft.com/office/powerpoint/2010/main" val="243829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6.1 </a:t>
            </a:r>
            <a:r>
              <a:rPr lang="mn-MN" dirty="0"/>
              <a:t>Сум, дүүргийн Засаг дарга нь </a:t>
            </a:r>
            <a:r>
              <a:rPr lang="mn-MN" dirty="0" err="1"/>
              <a:t>ОНХС</a:t>
            </a:r>
            <a:r>
              <a:rPr lang="mn-MN" dirty="0"/>
              <a:t>-ийн хөрөнгөөр санхүүжүүлэх хөрөнгө оруулалт, хөтөлбөр, төсөл, арга хэмжээний саналыг нэгтгэн эрэмбэлж, төлөвлөх зорилго бүхий ажлын хэсгийг жил бүрийн 1 дүгээр улиралд багтаан сум, дүүргийн Засаг даргын захирамжаар байгуулна.</a:t>
            </a:r>
            <a:endParaRPr lang="mn-MN" sz="1100" dirty="0"/>
          </a:p>
          <a:p>
            <a:pPr lvl="1"/>
            <a:r>
              <a:rPr lang="en-US" b="1" dirty="0"/>
              <a:t>6.2 </a:t>
            </a:r>
            <a:r>
              <a:rPr lang="mn-MN" b="1" dirty="0"/>
              <a:t>Ажлын хэсгийн бүрэлдэхүүн нь </a:t>
            </a:r>
            <a:r>
              <a:rPr lang="mn-MN" b="1" u="sng" dirty="0"/>
              <a:t>орон нутгийн хөдөө аж ахуй, байгаль орчны асуудал хариуцсан ажилтан,</a:t>
            </a:r>
            <a:r>
              <a:rPr lang="mn-MN" b="1" dirty="0"/>
              <a:t> төрийн сангийн мэргэжилтэн, </a:t>
            </a:r>
            <a:r>
              <a:rPr lang="mn-MN" b="1" u="sng" dirty="0"/>
              <a:t>иргэд, иргэний нийгмийн байгууллагын төлөөлөл</a:t>
            </a:r>
            <a:r>
              <a:rPr lang="mn-MN" b="1" dirty="0"/>
              <a:t> болон бусад мэргэжилтнүүдийг багтаасан 7-оос доошгүй гишүүнтэй байна.</a:t>
            </a:r>
            <a:endParaRPr lang="mn-MN" sz="1100" b="1" dirty="0"/>
          </a:p>
          <a:p>
            <a:pPr lvl="1"/>
            <a:r>
              <a:rPr lang="en-US" dirty="0"/>
              <a:t>6.3 </a:t>
            </a:r>
            <a:r>
              <a:rPr lang="mn-MN" dirty="0"/>
              <a:t>Ажлын хэсэг нь энэ журмын 5.13-т заасан баг, хорооны </a:t>
            </a:r>
            <a:r>
              <a:rPr lang="mn-MN" dirty="0" err="1"/>
              <a:t>ИНХ</a:t>
            </a:r>
            <a:r>
              <a:rPr lang="mn-MN" dirty="0"/>
              <a:t>-аас ирүүлсэн тогтоолоор батлагдсан хөрөнгө оруулалт, хөтөлбөр, төсөл, арга хэмжээг эрэмбэлэн хөрөнгө оруулалт, хөтөлбөр, төсөл, арга хэмжээ бүрийг хэлэлцэж, </a:t>
            </a:r>
            <a:r>
              <a:rPr lang="mn-MN" b="1" dirty="0"/>
              <a:t>дараагийн төсвийн жилд хэрэгжүүлэхээр төлөвлөж байгаа хөрөнгө оруулалт, хөтөлбөр, төсөл, арга хэмжээний жагсаалтыг жил бүрийн 6 дугаар сард </a:t>
            </a:r>
            <a:r>
              <a:rPr lang="mn-MN" dirty="0"/>
              <a:t>багтаан боловсруулна.</a:t>
            </a:r>
            <a:endParaRPr lang="mn-MN" sz="1100" dirty="0"/>
          </a:p>
          <a:p>
            <a:pPr lvl="1"/>
            <a:r>
              <a:rPr lang="en-US" dirty="0"/>
              <a:t>6.4 </a:t>
            </a:r>
            <a:r>
              <a:rPr lang="mn-MN" dirty="0"/>
              <a:t>Ажлын хэсэг нь баг, хороодоос ирсэн саналыг нэгтгэж эрэмбэлэхдээ дараах үзүүлэлтүүдийг харгалзан зөвлөмж, дүгнэлт гарган сум, дүүргийн Засаг даргад хүргүүлнэ. Үүнд:</a:t>
            </a:r>
            <a:endParaRPr lang="mn-MN" sz="1100" dirty="0"/>
          </a:p>
          <a:p>
            <a:r>
              <a:rPr lang="mn-MN" b="1" dirty="0"/>
              <a:t>6.4.1	Баг, хороодоос ирүүлсэн хөрөнгө оруулалт, хөтөлбөр, төсөл, арга хэмжээ нь баг, хорооны иргэдийн олонхын саналаар дэмжигдсэн эсэх;</a:t>
            </a:r>
            <a:endParaRPr lang="mn-MN" sz="1100" b="1" dirty="0"/>
          </a:p>
          <a:p>
            <a:r>
              <a:rPr lang="mn-MN" b="1" dirty="0"/>
              <a:t>6.4.2	Сум, дүүргийн хөгжлийн бодлогын тэргүүлэх чиглэл болон газар зохион байгуулалтын төлөвлөгөөтэй уялдсан эсэх;</a:t>
            </a:r>
            <a:endParaRPr lang="mn-MN" sz="1100" b="1" dirty="0"/>
          </a:p>
          <a:p>
            <a:r>
              <a:rPr lang="mn-MN" b="1" dirty="0"/>
              <a:t>6.4.3	Энэ журмын 4.3-т заасны дагуу хасагдах хөрөнгө оруулалт, хөтөлбөр, төсөл, арга хэмжээ байгаа эсэх;</a:t>
            </a:r>
            <a:endParaRPr lang="mn-MN" sz="1100" b="1" dirty="0"/>
          </a:p>
          <a:p>
            <a:r>
              <a:rPr lang="mn-MN" b="1" dirty="0"/>
              <a:t>6.4.4	Хөрөнгө оруулалтын урьдчилан тооцсон төсөвт өртгийг үр өгөөж хүртэгчдийн тоонд харьцуулан төслийн төсөвт өртгийн харьцаа; </a:t>
            </a:r>
            <a:endParaRPr lang="mn-MN" sz="1100" b="1" dirty="0"/>
          </a:p>
          <a:p>
            <a:pPr lvl="1"/>
            <a:r>
              <a:rPr lang="en-US" dirty="0"/>
              <a:t>6.5 </a:t>
            </a:r>
            <a:r>
              <a:rPr lang="mn-MN" dirty="0"/>
              <a:t>Сум, дүүргийн Засаг дарга нь </a:t>
            </a:r>
            <a:r>
              <a:rPr lang="mn-MN" dirty="0" err="1"/>
              <a:t>ОНХС</a:t>
            </a:r>
            <a:r>
              <a:rPr lang="mn-MN" dirty="0"/>
              <a:t>-ийн хөрөнгөөр санхүүжүүлэх хөрөнгө оруулалт, хөтөлбөр, төсөл, арга хэмжээний жагсаалтыг Засаг даргын зөвлөлийн хуралд танилцуулна. </a:t>
            </a:r>
            <a:endParaRPr lang="en-US" dirty="0"/>
          </a:p>
          <a:p>
            <a:pPr lvl="1"/>
            <a:r>
              <a:rPr lang="en-US" dirty="0"/>
              <a:t>6.6 </a:t>
            </a:r>
            <a:r>
              <a:rPr lang="mn-MN" dirty="0"/>
              <a:t>Сум, дүүргийн Засаг дарга нь баг, хорооны </a:t>
            </a:r>
            <a:r>
              <a:rPr lang="mn-MN" dirty="0" err="1"/>
              <a:t>ИНХ</a:t>
            </a:r>
            <a:r>
              <a:rPr lang="mn-MN" dirty="0"/>
              <a:t>-ын баталсан жагсаалтад багтсан хөрөнгө оруулалт, хөтөлбөр, төсөл, арга хэмжээ нь сум, дүүргийн төсвөөр бие даан хэрэгжүүлэх чиг үүрэгт хамаарахгүй бол тухайн хөрөнгө оруулалт, хөтөлбөр, төсөл, арга хэмжээний жагсаалтыг тусад нь бэлтгэж аймаг, нийслэлийн Засаг даргад хүргүүлж болно.</a:t>
            </a:r>
          </a:p>
          <a:p>
            <a:pPr lvl="1"/>
            <a:r>
              <a:rPr lang="en-US" dirty="0"/>
              <a:t>6.7 </a:t>
            </a:r>
            <a:r>
              <a:rPr lang="mn-MN" dirty="0"/>
              <a:t>Сум, дүүргийн Засаг дарга нь Засаг даргын зөвлөлийн хуралд танилцуулсан </a:t>
            </a:r>
            <a:r>
              <a:rPr lang="mn-MN" dirty="0" err="1"/>
              <a:t>ОНХС</a:t>
            </a:r>
            <a:r>
              <a:rPr lang="mn-MN" dirty="0"/>
              <a:t>-ийн хөрөнгөөр санхүүжүүлэх хөрөнгө оруулалт, хөтөлбөр, төсөл, арга хэмжээний жагсаалтыг тухайн шатны ИТХ-д төсвийн төслийн хамт өргөн мэдүүлнэ.</a:t>
            </a:r>
          </a:p>
          <a:p>
            <a:pPr lvl="1"/>
            <a:r>
              <a:rPr lang="en-US" dirty="0"/>
              <a:t>6.8 </a:t>
            </a:r>
            <a:r>
              <a:rPr lang="mn-MN" dirty="0"/>
              <a:t>Сум, дүүргийн ИТХ нь сум, дүүргийн </a:t>
            </a:r>
            <a:r>
              <a:rPr lang="mn-MN" dirty="0" err="1"/>
              <a:t>ОНХС</a:t>
            </a:r>
            <a:r>
              <a:rPr lang="mn-MN" dirty="0"/>
              <a:t>-ийн хөрөнгөөр санхүүжүүлэх хөрөнгө оруулалт, хөтөлбөр, төсөл, арга хэмжээний жагсаалтыг хөрөнгө оруулалт, хөтөлбөр, төсөл, арга хэмжээ тус бүрээр хэлэлцэн </a:t>
            </a:r>
            <a:r>
              <a:rPr lang="mn-MN" b="1" dirty="0"/>
              <a:t>энэхүү журмын 8 дугаар хавсралтад </a:t>
            </a:r>
            <a:r>
              <a:rPr lang="mn-MN" dirty="0"/>
              <a:t>заасан маягтын дагуу батална.</a:t>
            </a:r>
          </a:p>
          <a:p>
            <a:pPr lvl="1"/>
            <a:r>
              <a:rPr lang="en-US" b="1" dirty="0"/>
              <a:t>6.9 </a:t>
            </a:r>
            <a:r>
              <a:rPr lang="mn-MN" b="1" dirty="0"/>
              <a:t>Сум, дүүргийн Засаг дарга нь ИТХ-аар батлагдсан </a:t>
            </a:r>
            <a:r>
              <a:rPr lang="mn-MN" b="1" dirty="0" err="1"/>
              <a:t>ОНХС</a:t>
            </a:r>
            <a:r>
              <a:rPr lang="mn-MN" b="1" dirty="0"/>
              <a:t>-ийн хөрөнгөөр санхүүжүүлэх хөрөнгө оруулалт, хөтөлбөр, төсөл, арга хэмжээний жагсаалтад иргэдийн өгсөн санал багтсан болон багтаагүй шалтгааныг тухайн саналыг ирүүлсэн баг, хорооны Засаг даргаар дамжуулан иргэдэд заавал мэдээлнэ.</a:t>
            </a:r>
          </a:p>
          <a:p>
            <a:pPr lvl="1"/>
            <a:endParaRPr lang="mn-MN" sz="1100" dirty="0"/>
          </a:p>
          <a:p>
            <a:endParaRPr lang="mn-MN" dirty="0"/>
          </a:p>
        </p:txBody>
      </p:sp>
      <p:sp>
        <p:nvSpPr>
          <p:cNvPr id="4" name="Slide Number Placeholder 3"/>
          <p:cNvSpPr>
            <a:spLocks noGrp="1"/>
          </p:cNvSpPr>
          <p:nvPr>
            <p:ph type="sldNum" sz="quarter" idx="10"/>
          </p:nvPr>
        </p:nvSpPr>
        <p:spPr/>
        <p:txBody>
          <a:bodyPr/>
          <a:lstStyle/>
          <a:p>
            <a:fld id="{BC77BBCE-A8D8-410E-9BF3-B738E6885B90}" type="slidenum">
              <a:rPr lang="mn-MN" smtClean="0"/>
              <a:t>8</a:t>
            </a:fld>
            <a:endParaRPr lang="mn-MN"/>
          </a:p>
        </p:txBody>
      </p:sp>
    </p:spTree>
    <p:extLst>
      <p:ext uri="{BB962C8B-B14F-4D97-AF65-F5344CB8AC3E}">
        <p14:creationId xmlns:p14="http://schemas.microsoft.com/office/powerpoint/2010/main" val="3506048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n-MN" dirty="0"/>
          </a:p>
        </p:txBody>
      </p:sp>
      <p:sp>
        <p:nvSpPr>
          <p:cNvPr id="4" name="Slide Number Placeholder 3"/>
          <p:cNvSpPr>
            <a:spLocks noGrp="1"/>
          </p:cNvSpPr>
          <p:nvPr>
            <p:ph type="sldNum" sz="quarter" idx="10"/>
          </p:nvPr>
        </p:nvSpPr>
        <p:spPr/>
        <p:txBody>
          <a:bodyPr/>
          <a:lstStyle/>
          <a:p>
            <a:fld id="{BC77BBCE-A8D8-410E-9BF3-B738E6885B90}" type="slidenum">
              <a:rPr lang="mn-MN" smtClean="0"/>
              <a:t>9</a:t>
            </a:fld>
            <a:endParaRPr lang="mn-MN"/>
          </a:p>
        </p:txBody>
      </p:sp>
    </p:spTree>
    <p:extLst>
      <p:ext uri="{BB962C8B-B14F-4D97-AF65-F5344CB8AC3E}">
        <p14:creationId xmlns:p14="http://schemas.microsoft.com/office/powerpoint/2010/main" val="2712671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894AE2-D82C-4341-BDAF-811E82013AC0}"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3656708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894AE2-D82C-4341-BDAF-811E82013AC0}"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365153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894AE2-D82C-4341-BDAF-811E82013AC0}"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252734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894AE2-D82C-4341-BDAF-811E82013AC0}"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76829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894AE2-D82C-4341-BDAF-811E82013AC0}"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81682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894AE2-D82C-4341-BDAF-811E82013AC0}"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143024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894AE2-D82C-4341-BDAF-811E82013AC0}" type="datetimeFigureOut">
              <a:rPr lang="en-US" smtClean="0"/>
              <a:t>3/6/2019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311841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894AE2-D82C-4341-BDAF-811E82013AC0}" type="datetimeFigureOut">
              <a:rPr lang="en-US" smtClean="0"/>
              <a:t>3/6/2019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237109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94AE2-D82C-4341-BDAF-811E82013AC0}" type="datetimeFigureOut">
              <a:rPr lang="en-US" smtClean="0"/>
              <a:t>3/6/2019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1997707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894AE2-D82C-4341-BDAF-811E82013AC0}"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3608834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894AE2-D82C-4341-BDAF-811E82013AC0}"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A2B7AF-A27B-42DA-ABC9-1D66CD175309}" type="slidenum">
              <a:rPr lang="en-US" smtClean="0"/>
              <a:t>‹#›</a:t>
            </a:fld>
            <a:endParaRPr lang="en-US"/>
          </a:p>
        </p:txBody>
      </p:sp>
    </p:spTree>
    <p:extLst>
      <p:ext uri="{BB962C8B-B14F-4D97-AF65-F5344CB8AC3E}">
        <p14:creationId xmlns:p14="http://schemas.microsoft.com/office/powerpoint/2010/main" val="340107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94AE2-D82C-4341-BDAF-811E82013AC0}" type="datetimeFigureOut">
              <a:rPr lang="en-US" smtClean="0"/>
              <a:t>3/6/2019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2B7AF-A27B-42DA-ABC9-1D66CD175309}" type="slidenum">
              <a:rPr lang="en-US" smtClean="0"/>
              <a:t>‹#›</a:t>
            </a:fld>
            <a:endParaRPr lang="en-US"/>
          </a:p>
        </p:txBody>
      </p:sp>
    </p:spTree>
    <p:extLst>
      <p:ext uri="{BB962C8B-B14F-4D97-AF65-F5344CB8AC3E}">
        <p14:creationId xmlns:p14="http://schemas.microsoft.com/office/powerpoint/2010/main" val="1873659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65935" y="5892659"/>
            <a:ext cx="4589757" cy="357221"/>
          </a:xfrm>
        </p:spPr>
        <p:txBody>
          <a:bodyPr>
            <a:normAutofit lnSpcReduction="10000"/>
          </a:bodyPr>
          <a:lstStyle/>
          <a:p>
            <a:r>
              <a:rPr lang="mn-MN" sz="2000" dirty="0" smtClean="0"/>
              <a:t>2019 оны 03 сарын </a:t>
            </a:r>
            <a:r>
              <a:rPr lang="mn-MN" sz="2000" dirty="0" smtClean="0"/>
              <a:t>......</a:t>
            </a:r>
            <a:endParaRPr lang="en-US" sz="2000" dirty="0"/>
          </a:p>
        </p:txBody>
      </p:sp>
      <p:sp>
        <p:nvSpPr>
          <p:cNvPr id="4" name="Title 1"/>
          <p:cNvSpPr txBox="1">
            <a:spLocks/>
          </p:cNvSpPr>
          <p:nvPr/>
        </p:nvSpPr>
        <p:spPr>
          <a:xfrm>
            <a:off x="1410509" y="1697814"/>
            <a:ext cx="9144000" cy="6225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mn-MN" sz="2400" b="1" dirty="0" smtClean="0">
                <a:solidFill>
                  <a:schemeClr val="accent1">
                    <a:lumMod val="50000"/>
                  </a:schemeClr>
                </a:solidFill>
                <a:latin typeface="Arial" panose="020B0604020202020204" pitchFamily="34" charset="0"/>
                <a:cs typeface="Arial" panose="020B0604020202020204" pitchFamily="34" charset="0"/>
              </a:rPr>
              <a:t>ТОГТВОРТОЙ АМЬЖИРГАА 3 ТӨСӨЛ</a:t>
            </a:r>
            <a:endParaRPr lang="mn-MN" sz="2400" b="1" dirty="0">
              <a:solidFill>
                <a:schemeClr val="accent1">
                  <a:lumMod val="50000"/>
                </a:schemeClr>
              </a:solidFill>
              <a:latin typeface="Arial" panose="020B0604020202020204" pitchFamily="34" charset="0"/>
              <a:cs typeface="Arial" panose="020B0604020202020204" pitchFamily="34" charset="0"/>
            </a:endParaRPr>
          </a:p>
        </p:txBody>
      </p:sp>
      <p:sp>
        <p:nvSpPr>
          <p:cNvPr id="6" name="Rectangle 5"/>
          <p:cNvSpPr/>
          <p:nvPr/>
        </p:nvSpPr>
        <p:spPr>
          <a:xfrm>
            <a:off x="1524000" y="2912882"/>
            <a:ext cx="9144000" cy="2185214"/>
          </a:xfrm>
          <a:prstGeom prst="rect">
            <a:avLst/>
          </a:prstGeom>
        </p:spPr>
        <p:txBody>
          <a:bodyPr wrap="square">
            <a:spAutoFit/>
          </a:bodyPr>
          <a:lstStyle/>
          <a:p>
            <a:pPr algn="ctr"/>
            <a:r>
              <a:rPr lang="mn-MN" sz="3600" dirty="0">
                <a:latin typeface="Times New Roman" panose="02020603050405020304" pitchFamily="18" charset="0"/>
                <a:cs typeface="Times New Roman" panose="02020603050405020304" pitchFamily="18" charset="0"/>
              </a:rPr>
              <a:t>ОНХС-ийн үйл ажиллагааны </a:t>
            </a:r>
            <a:r>
              <a:rPr lang="mn-MN" sz="3600" dirty="0" smtClean="0">
                <a:latin typeface="Times New Roman" panose="02020603050405020304" pitchFamily="18" charset="0"/>
                <a:cs typeface="Times New Roman" panose="02020603050405020304" pitchFamily="18" charset="0"/>
              </a:rPr>
              <a:t>журмын танилцуулга, сургалтын зохион байгуулалт</a:t>
            </a:r>
            <a:endParaRPr lang="en-US" sz="3600" dirty="0">
              <a:latin typeface="Times New Roman" panose="02020603050405020304" pitchFamily="18" charset="0"/>
              <a:cs typeface="Times New Roman" panose="02020603050405020304" pitchFamily="18" charset="0"/>
            </a:endParaRPr>
          </a:p>
          <a:p>
            <a:endParaRPr lang="mn-MN" sz="3200" dirty="0">
              <a:latin typeface="Times New Roman" panose="02020603050405020304" pitchFamily="18" charset="0"/>
              <a:cs typeface="Times New Roman" panose="02020603050405020304" pitchFamily="18" charset="0"/>
            </a:endParaRPr>
          </a:p>
          <a:p>
            <a:pPr algn="ctr"/>
            <a:r>
              <a:rPr lang="en-US" sz="3200" dirty="0">
                <a:latin typeface="Times New Roman" panose="02020603050405020304" pitchFamily="18" charset="0"/>
                <a:cs typeface="Times New Roman" panose="02020603050405020304" pitchFamily="18" charset="0"/>
              </a:rPr>
              <a:t> </a:t>
            </a:r>
            <a:r>
              <a:rPr lang="mn-MN" sz="3200" b="1" i="1" dirty="0" smtClean="0">
                <a:solidFill>
                  <a:srgbClr val="C00000"/>
                </a:solidFill>
                <a:latin typeface="Times New Roman" panose="02020603050405020304" pitchFamily="18" charset="0"/>
                <a:cs typeface="Times New Roman" panose="02020603050405020304" pitchFamily="18" charset="0"/>
              </a:rPr>
              <a:t>Орон нутгийн сургалт</a:t>
            </a:r>
            <a:endParaRPr lang="en-US" sz="3200" b="1" i="1" dirty="0">
              <a:solidFill>
                <a:srgbClr val="C0000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rotWithShape="1">
          <a:blip r:embed="rId2" cstate="print">
            <a:alphaModFix/>
            <a:extLst>
              <a:ext uri="{BEBA8EAE-BF5A-486C-A8C5-ECC9F3942E4B}">
                <a14:imgProps xmlns:a14="http://schemas.microsoft.com/office/drawing/2010/main">
                  <a14:imgLayer r:embed="rId3">
                    <a14:imgEffect>
                      <a14:sharpenSoften amount="25000"/>
                    </a14:imgEffect>
                    <a14:imgEffect>
                      <a14:colorTemperature colorTemp="5300"/>
                    </a14:imgEffect>
                    <a14:imgEffect>
                      <a14:saturation sat="185000"/>
                    </a14:imgEffect>
                    <a14:imgEffect>
                      <a14:brightnessContrast bright="20000"/>
                    </a14:imgEffect>
                  </a14:imgLayer>
                </a14:imgProps>
              </a:ext>
              <a:ext uri="{28A0092B-C50C-407E-A947-70E740481C1C}">
                <a14:useLocalDpi xmlns:a14="http://schemas.microsoft.com/office/drawing/2010/main" val="0"/>
              </a:ext>
            </a:extLst>
          </a:blip>
          <a:srcRect l="12000" r="15321" b="10526"/>
          <a:stretch/>
        </p:blipFill>
        <p:spPr>
          <a:xfrm>
            <a:off x="2000765" y="1661338"/>
            <a:ext cx="928866" cy="913961"/>
          </a:xfrm>
          <a:prstGeom prst="ellipse">
            <a:avLst/>
          </a:prstGeom>
          <a:noFill/>
          <a:ln>
            <a:noFill/>
          </a:ln>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68994" y="537419"/>
            <a:ext cx="3416373" cy="714332"/>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36778" y="479822"/>
            <a:ext cx="1823614" cy="841668"/>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4609" y="471146"/>
            <a:ext cx="2327221" cy="711688"/>
          </a:xfrm>
          <a:prstGeom prst="rect">
            <a:avLst/>
          </a:prstGeom>
        </p:spPr>
      </p:pic>
      <p:sp>
        <p:nvSpPr>
          <p:cNvPr id="11" name="Rectangle 10"/>
          <p:cNvSpPr/>
          <p:nvPr/>
        </p:nvSpPr>
        <p:spPr>
          <a:xfrm>
            <a:off x="426720" y="1321490"/>
            <a:ext cx="11338560" cy="45719"/>
          </a:xfrm>
          <a:prstGeom prst="rect">
            <a:avLst/>
          </a:prstGeom>
          <a:solidFill>
            <a:srgbClr val="0856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n-MN"/>
          </a:p>
        </p:txBody>
      </p:sp>
      <p:cxnSp>
        <p:nvCxnSpPr>
          <p:cNvPr id="13" name="Straight Connector 12"/>
          <p:cNvCxnSpPr/>
          <p:nvPr/>
        </p:nvCxnSpPr>
        <p:spPr>
          <a:xfrm>
            <a:off x="1524000" y="4456590"/>
            <a:ext cx="9144000" cy="0"/>
          </a:xfrm>
          <a:prstGeom prst="line">
            <a:avLst/>
          </a:prstGeom>
          <a:ln w="381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576244" y="401150"/>
            <a:ext cx="1890248" cy="828487"/>
          </a:xfrm>
          <a:prstGeom prst="rect">
            <a:avLst/>
          </a:prstGeom>
        </p:spPr>
      </p:pic>
    </p:spTree>
    <p:extLst>
      <p:ext uri="{BB962C8B-B14F-4D97-AF65-F5344CB8AC3E}">
        <p14:creationId xmlns:p14="http://schemas.microsoft.com/office/powerpoint/2010/main" val="3759645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22422" t="20937" r="38540" b="9943"/>
          <a:stretch/>
        </p:blipFill>
        <p:spPr bwMode="auto">
          <a:xfrm>
            <a:off x="295991" y="1284439"/>
            <a:ext cx="4946268" cy="4880840"/>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1162971" y="345006"/>
            <a:ext cx="10129421" cy="892552"/>
          </a:xfrm>
          <a:prstGeom prst="rect">
            <a:avLst/>
          </a:prstGeom>
          <a:noFill/>
        </p:spPr>
        <p:txBody>
          <a:bodyPr wrap="square" rtlCol="0">
            <a:spAutoFit/>
          </a:bodyPr>
          <a:lstStyle/>
          <a:p>
            <a:pPr algn="ctr"/>
            <a:r>
              <a:rPr lang="mn-MN" sz="2400" dirty="0" smtClean="0"/>
              <a:t>Сангийн сайдын 228-р тушаалаар баталсан </a:t>
            </a:r>
          </a:p>
          <a:p>
            <a:pPr algn="ctr"/>
            <a:r>
              <a:rPr lang="mn-MN" sz="2400" dirty="0" smtClean="0"/>
              <a:t>“</a:t>
            </a:r>
            <a:r>
              <a:rPr lang="mn-MN" sz="2800" b="1" dirty="0" smtClean="0"/>
              <a:t>ОНХС-ийн үйл ажиллагааны журам</a:t>
            </a:r>
            <a:r>
              <a:rPr lang="mn-MN" sz="2400" dirty="0" smtClean="0"/>
              <a:t>” </a:t>
            </a:r>
            <a:r>
              <a:rPr lang="en-US" sz="2400" dirty="0" smtClean="0"/>
              <a:t>(2018)</a:t>
            </a:r>
            <a:r>
              <a:rPr lang="mn-MN" sz="2400" dirty="0" smtClean="0"/>
              <a:t> </a:t>
            </a:r>
            <a:endParaRPr lang="en-US" sz="2400" dirty="0"/>
          </a:p>
        </p:txBody>
      </p:sp>
      <p:sp>
        <p:nvSpPr>
          <p:cNvPr id="6" name="TextBox 5"/>
          <p:cNvSpPr txBox="1"/>
          <p:nvPr/>
        </p:nvSpPr>
        <p:spPr>
          <a:xfrm>
            <a:off x="5024757" y="1507456"/>
            <a:ext cx="3320249" cy="584775"/>
          </a:xfrm>
          <a:prstGeom prst="rect">
            <a:avLst/>
          </a:prstGeom>
          <a:noFill/>
          <a:ln w="28575">
            <a:solidFill>
              <a:schemeClr val="accent5"/>
            </a:solidFill>
          </a:ln>
        </p:spPr>
        <p:txBody>
          <a:bodyPr wrap="square" rtlCol="0">
            <a:spAutoFit/>
          </a:bodyPr>
          <a:lstStyle/>
          <a:p>
            <a:pPr algn="ctr"/>
            <a:r>
              <a:rPr lang="mn-MN" sz="3200" b="1" dirty="0" smtClean="0"/>
              <a:t>Гарын авлага</a:t>
            </a:r>
            <a:endParaRPr lang="en-US" sz="3200" b="1" dirty="0"/>
          </a:p>
        </p:txBody>
      </p:sp>
      <p:sp>
        <p:nvSpPr>
          <p:cNvPr id="7" name="TextBox 6"/>
          <p:cNvSpPr txBox="1"/>
          <p:nvPr/>
        </p:nvSpPr>
        <p:spPr>
          <a:xfrm>
            <a:off x="5592928" y="2629265"/>
            <a:ext cx="3764134" cy="584775"/>
          </a:xfrm>
          <a:prstGeom prst="rect">
            <a:avLst/>
          </a:prstGeom>
          <a:solidFill>
            <a:schemeClr val="bg1"/>
          </a:solidFill>
          <a:ln w="19050">
            <a:solidFill>
              <a:schemeClr val="accent5"/>
            </a:solidFill>
          </a:ln>
        </p:spPr>
        <p:txBody>
          <a:bodyPr wrap="square" rtlCol="0">
            <a:spAutoFit/>
          </a:bodyPr>
          <a:lstStyle/>
          <a:p>
            <a:pPr algn="ctr"/>
            <a:r>
              <a:rPr lang="mn-MN" sz="3200" b="1" dirty="0" smtClean="0"/>
              <a:t>Туршилтын сургалт</a:t>
            </a:r>
            <a:endParaRPr lang="en-US" sz="3200" b="1" dirty="0"/>
          </a:p>
        </p:txBody>
      </p:sp>
      <p:sp>
        <p:nvSpPr>
          <p:cNvPr id="8" name="TextBox 7"/>
          <p:cNvSpPr txBox="1"/>
          <p:nvPr/>
        </p:nvSpPr>
        <p:spPr>
          <a:xfrm>
            <a:off x="7035551" y="3724859"/>
            <a:ext cx="3320249" cy="1077218"/>
          </a:xfrm>
          <a:prstGeom prst="rect">
            <a:avLst/>
          </a:prstGeom>
          <a:noFill/>
          <a:ln w="19050">
            <a:solidFill>
              <a:schemeClr val="accent5"/>
            </a:solidFill>
          </a:ln>
        </p:spPr>
        <p:txBody>
          <a:bodyPr wrap="square" rtlCol="0">
            <a:spAutoFit/>
          </a:bodyPr>
          <a:lstStyle/>
          <a:p>
            <a:pPr algn="ctr"/>
            <a:r>
              <a:rPr lang="mn-MN" sz="3200" b="1" dirty="0" smtClean="0"/>
              <a:t>Сургагч багшийн сургалт</a:t>
            </a:r>
            <a:endParaRPr lang="en-US" sz="3200" b="1" dirty="0"/>
          </a:p>
        </p:txBody>
      </p:sp>
      <p:sp>
        <p:nvSpPr>
          <p:cNvPr id="9" name="TextBox 8"/>
          <p:cNvSpPr txBox="1"/>
          <p:nvPr/>
        </p:nvSpPr>
        <p:spPr>
          <a:xfrm>
            <a:off x="8034290" y="5308475"/>
            <a:ext cx="3320249" cy="1077218"/>
          </a:xfrm>
          <a:prstGeom prst="rect">
            <a:avLst/>
          </a:prstGeom>
          <a:solidFill>
            <a:srgbClr val="FFFF00"/>
          </a:solidFill>
          <a:ln w="19050">
            <a:solidFill>
              <a:schemeClr val="accent5"/>
            </a:solidFill>
          </a:ln>
        </p:spPr>
        <p:txBody>
          <a:bodyPr wrap="square" rtlCol="0">
            <a:spAutoFit/>
          </a:bodyPr>
          <a:lstStyle/>
          <a:p>
            <a:pPr algn="ctr"/>
            <a:r>
              <a:rPr lang="mn-MN" sz="3200" b="1" dirty="0" smtClean="0"/>
              <a:t>Орон нутгийн сургалтууд</a:t>
            </a:r>
            <a:endParaRPr lang="en-US" sz="3200" b="1" dirty="0"/>
          </a:p>
        </p:txBody>
      </p:sp>
      <p:sp>
        <p:nvSpPr>
          <p:cNvPr id="12" name="Down Arrow 11"/>
          <p:cNvSpPr/>
          <p:nvPr/>
        </p:nvSpPr>
        <p:spPr>
          <a:xfrm>
            <a:off x="7128770" y="2125775"/>
            <a:ext cx="470516" cy="483873"/>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8291736" y="3214040"/>
            <a:ext cx="470516" cy="483873"/>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9459156" y="4813339"/>
            <a:ext cx="470516" cy="483873"/>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9147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5504"/>
          </a:xfrm>
        </p:spPr>
        <p:txBody>
          <a:bodyPr>
            <a:normAutofit/>
          </a:bodyPr>
          <a:lstStyle/>
          <a:p>
            <a:r>
              <a:rPr lang="mn-MN" sz="4000" b="1" dirty="0" smtClean="0">
                <a:solidFill>
                  <a:schemeClr val="accent5"/>
                </a:solidFill>
              </a:rPr>
              <a:t>Сургалтын агуулга</a:t>
            </a:r>
            <a:endParaRPr lang="en-US" sz="4000" b="1" dirty="0">
              <a:solidFill>
                <a:schemeClr val="accent5"/>
              </a:solidFill>
            </a:endParaRPr>
          </a:p>
        </p:txBody>
      </p:sp>
      <p:graphicFrame>
        <p:nvGraphicFramePr>
          <p:cNvPr id="4" name="Diagram 3"/>
          <p:cNvGraphicFramePr/>
          <p:nvPr>
            <p:extLst>
              <p:ext uri="{D42A27DB-BD31-4B8C-83A1-F6EECF244321}">
                <p14:modId xmlns:p14="http://schemas.microsoft.com/office/powerpoint/2010/main" val="2486584738"/>
              </p:ext>
            </p:extLst>
          </p:nvPr>
        </p:nvGraphicFramePr>
        <p:xfrm>
          <a:off x="4030461" y="1526956"/>
          <a:ext cx="7892250" cy="4691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Brace 4"/>
          <p:cNvSpPr/>
          <p:nvPr/>
        </p:nvSpPr>
        <p:spPr>
          <a:xfrm>
            <a:off x="3444541" y="1986090"/>
            <a:ext cx="559293" cy="3773009"/>
          </a:xfrm>
          <a:prstGeom prst="leftBrace">
            <a:avLst/>
          </a:prstGeom>
          <a:ln w="28575"/>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656948" y="3201996"/>
            <a:ext cx="2592280" cy="1323439"/>
          </a:xfrm>
          <a:prstGeom prst="rect">
            <a:avLst/>
          </a:prstGeom>
          <a:noFill/>
        </p:spPr>
        <p:txBody>
          <a:bodyPr wrap="square" rtlCol="0">
            <a:spAutoFit/>
          </a:bodyPr>
          <a:lstStyle/>
          <a:p>
            <a:r>
              <a:rPr lang="mn-MN" sz="4000" b="1" dirty="0" smtClean="0">
                <a:solidFill>
                  <a:schemeClr val="accent2">
                    <a:lumMod val="50000"/>
                  </a:schemeClr>
                </a:solidFill>
              </a:rPr>
              <a:t>ОНХС-ийн төлөвлөлт</a:t>
            </a:r>
            <a:endParaRPr lang="en-US" sz="4000" b="1" dirty="0">
              <a:solidFill>
                <a:schemeClr val="accent2">
                  <a:lumMod val="50000"/>
                </a:schemeClr>
              </a:solidFill>
            </a:endParaRPr>
          </a:p>
        </p:txBody>
      </p:sp>
      <p:sp>
        <p:nvSpPr>
          <p:cNvPr id="3" name="Line Callout 2 (Border and Accent Bar) 2"/>
          <p:cNvSpPr/>
          <p:nvPr/>
        </p:nvSpPr>
        <p:spPr>
          <a:xfrm>
            <a:off x="9428086" y="745724"/>
            <a:ext cx="1260630" cy="452761"/>
          </a:xfrm>
          <a:prstGeom prst="accentBorderCallout2">
            <a:avLst>
              <a:gd name="adj1" fmla="val 18750"/>
              <a:gd name="adj2" fmla="val -8333"/>
              <a:gd name="adj3" fmla="val 18750"/>
              <a:gd name="adj4" fmla="val -16667"/>
              <a:gd name="adj5" fmla="val 168594"/>
              <a:gd name="adj6" fmla="val -54363"/>
            </a:avLst>
          </a:prstGeom>
          <a:solidFill>
            <a:schemeClr val="accent4">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sz="2800" b="1" dirty="0" smtClean="0">
                <a:solidFill>
                  <a:schemeClr val="tx1"/>
                </a:solidFill>
              </a:rPr>
              <a:t>8 цаг</a:t>
            </a:r>
            <a:endParaRPr lang="en-US" sz="2800" b="1" dirty="0">
              <a:solidFill>
                <a:schemeClr val="tx1"/>
              </a:solidFill>
            </a:endParaRPr>
          </a:p>
        </p:txBody>
      </p:sp>
      <p:sp>
        <p:nvSpPr>
          <p:cNvPr id="7" name="Line Callout 2 (Border and Accent Bar) 6"/>
          <p:cNvSpPr/>
          <p:nvPr/>
        </p:nvSpPr>
        <p:spPr>
          <a:xfrm>
            <a:off x="9428086" y="3637334"/>
            <a:ext cx="1260630" cy="452761"/>
          </a:xfrm>
          <a:prstGeom prst="accentBorderCallout2">
            <a:avLst>
              <a:gd name="adj1" fmla="val 18750"/>
              <a:gd name="adj2" fmla="val -8333"/>
              <a:gd name="adj3" fmla="val 18750"/>
              <a:gd name="adj4" fmla="val -16667"/>
              <a:gd name="adj5" fmla="val 127418"/>
              <a:gd name="adj6" fmla="val -45912"/>
            </a:avLst>
          </a:prstGeom>
          <a:solidFill>
            <a:schemeClr val="accent4">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sz="2800" b="1" dirty="0" smtClean="0">
                <a:solidFill>
                  <a:schemeClr val="tx1"/>
                </a:solidFill>
              </a:rPr>
              <a:t>8 цаг</a:t>
            </a:r>
            <a:endParaRPr lang="en-US" sz="2800" b="1" dirty="0">
              <a:solidFill>
                <a:schemeClr val="tx1"/>
              </a:solidFill>
            </a:endParaRPr>
          </a:p>
        </p:txBody>
      </p:sp>
    </p:spTree>
    <p:extLst>
      <p:ext uri="{BB962C8B-B14F-4D97-AF65-F5344CB8AC3E}">
        <p14:creationId xmlns:p14="http://schemas.microsoft.com/office/powerpoint/2010/main" val="152707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06766"/>
          </a:xfrm>
        </p:spPr>
        <p:txBody>
          <a:bodyPr/>
          <a:lstStyle/>
          <a:p>
            <a:r>
              <a:rPr lang="mn-MN" dirty="0" smtClean="0">
                <a:latin typeface="Times New Roman" panose="02020603050405020304" pitchFamily="18" charset="0"/>
                <a:cs typeface="Times New Roman" panose="02020603050405020304" pitchFamily="18" charset="0"/>
              </a:rPr>
              <a:t>Төсвийн тухай хуулийн зохицуулалт</a:t>
            </a:r>
            <a:endParaRPr lang="mn-M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1959" y="1735810"/>
            <a:ext cx="11546238" cy="4726984"/>
          </a:xfrm>
        </p:spPr>
        <p:txBody>
          <a:bodyPr>
            <a:normAutofit fontScale="92500" lnSpcReduction="20000"/>
          </a:bodyPr>
          <a:lstStyle/>
          <a:p>
            <a:pPr marL="0" indent="0" algn="just">
              <a:buNone/>
            </a:pPr>
            <a:r>
              <a:rPr lang="mn-MN" b="1" dirty="0"/>
              <a:t>63 дугаар зүйл.Орон нутгийн төсөвт иргэд, олон нийтийн оролцоог хангах</a:t>
            </a:r>
            <a:endParaRPr lang="mn-MN" dirty="0"/>
          </a:p>
          <a:p>
            <a:pPr marL="0" indent="0" algn="just">
              <a:buNone/>
            </a:pPr>
            <a:r>
              <a:rPr lang="mn-MN" dirty="0"/>
              <a:t>63.1.Баг, хорооны Засаг дарга Орон нутгийн хөгжлийн сангийн хөрөнгөөр хэрэгжүүлэх хөрөнгө оруулалт, хөтөлбөр, төсөл, арга хэмжээ, тэдгээрийг хэрэгжүүлэх дараалал, арга замын талаар </a:t>
            </a:r>
            <a:r>
              <a:rPr lang="mn-MN" b="1" u="sng" dirty="0">
                <a:solidFill>
                  <a:schemeClr val="accent1">
                    <a:lumMod val="75000"/>
                  </a:schemeClr>
                </a:solidFill>
              </a:rPr>
              <a:t>баг, хороодод олон нийтийн нээлттэй санал асуулга явуулна.</a:t>
            </a:r>
          </a:p>
          <a:p>
            <a:pPr marL="0" indent="0" algn="just">
              <a:buNone/>
            </a:pPr>
            <a:r>
              <a:rPr lang="mn-MN" dirty="0" smtClean="0"/>
              <a:t>63.2.Энэ </a:t>
            </a:r>
            <a:r>
              <a:rPr lang="mn-MN" dirty="0"/>
              <a:t>хуулийн 63.1-д заасан санал болон баг, хорооны иргэдийн Нийтийн Хурал дээр гарсан </a:t>
            </a:r>
            <a:r>
              <a:rPr lang="mn-MN" b="1" u="sng" dirty="0">
                <a:solidFill>
                  <a:schemeClr val="accent1">
                    <a:lumMod val="75000"/>
                  </a:schemeClr>
                </a:solidFill>
              </a:rPr>
              <a:t>саналыг иргэдийн Нийтийн Хурал хэлэлцэн, тэргүүлэх ач холбогдол бүхий төсөл, арга хэмжээг эрэмбэлэн сонгоно.</a:t>
            </a:r>
          </a:p>
          <a:p>
            <a:pPr marL="0" indent="0" algn="just">
              <a:buNone/>
            </a:pPr>
            <a:r>
              <a:rPr lang="mn-MN" dirty="0"/>
              <a:t>63.3.Энэ хуулийн 63.2-т заасны дагуу баг, хорооны иргэдийн Нийтийн Хурлаас ирүүлсэн саналыг </a:t>
            </a:r>
            <a:r>
              <a:rPr lang="mn-MN" b="1" u="sng" dirty="0">
                <a:solidFill>
                  <a:schemeClr val="accent1">
                    <a:lumMod val="75000"/>
                  </a:schemeClr>
                </a:solidFill>
              </a:rPr>
              <a:t>сум, дүүргийн Засаг даргын Тамгын газар ач холбогдол, тухайн орон нутгийн хөгжлийн бодлоготой уялдуулан эрэмбэлж,</a:t>
            </a:r>
            <a:r>
              <a:rPr lang="mn-MN" dirty="0">
                <a:solidFill>
                  <a:schemeClr val="accent1">
                    <a:lumMod val="75000"/>
                  </a:schemeClr>
                </a:solidFill>
              </a:rPr>
              <a:t> </a:t>
            </a:r>
            <a:r>
              <a:rPr lang="mn-MN" dirty="0"/>
              <a:t>төсвийн төсөлд тусган сум, дүүргийн иргэдийн Төлөөлөгчдийн Хуралд өргөн мэдүүлнэ.</a:t>
            </a:r>
          </a:p>
          <a:p>
            <a:pPr marL="0" indent="0" algn="just">
              <a:buNone/>
            </a:pPr>
            <a:r>
              <a:rPr lang="mn-MN" dirty="0"/>
              <a:t>63.4.Сум, дүүргийн иргэдийн Төлөөлөгчдийн Хурал нь энэ хуулийн 63.3-т заасан саналыг хэлэлцэж, төсвийн төсөлд тусган, батална</a:t>
            </a:r>
            <a:r>
              <a:rPr lang="mn-MN" dirty="0" smtClean="0"/>
              <a:t>.</a:t>
            </a:r>
            <a:endParaRPr lang="mn-MN" dirty="0"/>
          </a:p>
        </p:txBody>
      </p:sp>
    </p:spTree>
    <p:extLst>
      <p:ext uri="{BB962C8B-B14F-4D97-AF65-F5344CB8AC3E}">
        <p14:creationId xmlns:p14="http://schemas.microsoft.com/office/powerpoint/2010/main" val="2893388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04" y="408373"/>
            <a:ext cx="9079358" cy="709764"/>
          </a:xfrm>
        </p:spPr>
        <p:txBody>
          <a:bodyPr>
            <a:normAutofit/>
          </a:bodyPr>
          <a:lstStyle/>
          <a:p>
            <a:r>
              <a:rPr lang="mn-MN" sz="3600" b="1" dirty="0" err="1" smtClean="0">
                <a:latin typeface="Arial" panose="020B0604020202020204" pitchFamily="34" charset="0"/>
                <a:cs typeface="Arial" panose="020B0604020202020204" pitchFamily="34" charset="0"/>
              </a:rPr>
              <a:t>ОНХС</a:t>
            </a:r>
            <a:r>
              <a:rPr lang="mn-MN" sz="3600" b="1" dirty="0" smtClean="0">
                <a:latin typeface="Arial" panose="020B0604020202020204" pitchFamily="34" charset="0"/>
                <a:cs typeface="Arial" panose="020B0604020202020204" pitchFamily="34" charset="0"/>
              </a:rPr>
              <a:t>-ийн үйл ажиллагааны журам </a:t>
            </a:r>
            <a:endParaRPr lang="en-US" sz="3600" b="1" dirty="0">
              <a:latin typeface="Arial" panose="020B0604020202020204" pitchFamily="34" charset="0"/>
              <a:cs typeface="Arial" panose="020B0604020202020204" pitchFamily="34" charset="0"/>
            </a:endParaRPr>
          </a:p>
        </p:txBody>
      </p:sp>
      <p:graphicFrame>
        <p:nvGraphicFramePr>
          <p:cNvPr id="9" name="Diagram 8"/>
          <p:cNvGraphicFramePr/>
          <p:nvPr>
            <p:extLst>
              <p:ext uri="{D42A27DB-BD31-4B8C-83A1-F6EECF244321}">
                <p14:modId xmlns:p14="http://schemas.microsoft.com/office/powerpoint/2010/main" val="1391805942"/>
              </p:ext>
            </p:extLst>
          </p:nvPr>
        </p:nvGraphicFramePr>
        <p:xfrm>
          <a:off x="5779143" y="1322773"/>
          <a:ext cx="6514458" cy="53828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extLst>
              <p:ext uri="{D42A27DB-BD31-4B8C-83A1-F6EECF244321}">
                <p14:modId xmlns:p14="http://schemas.microsoft.com/office/powerpoint/2010/main" val="175386881"/>
              </p:ext>
            </p:extLst>
          </p:nvPr>
        </p:nvGraphicFramePr>
        <p:xfrm>
          <a:off x="126609" y="1559494"/>
          <a:ext cx="6039729" cy="507218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Round Same Side Corner Rectangle 4"/>
          <p:cNvSpPr/>
          <p:nvPr/>
        </p:nvSpPr>
        <p:spPr>
          <a:xfrm>
            <a:off x="7509680" y="3986164"/>
            <a:ext cx="4181525" cy="5112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9136" tIns="17780" rIns="17780" bIns="17780" numCol="1" spcCol="1270" anchor="ctr" anchorCtr="0">
            <a:noAutofit/>
          </a:bodyPr>
          <a:lstStyle/>
          <a:p>
            <a:pPr marL="171450" lvl="0" indent="-171450">
              <a:buFont typeface="Arial" panose="020B0604020202020204" pitchFamily="34" charset="0"/>
              <a:buChar char="•"/>
            </a:pPr>
            <a:endParaRPr lang="mn-MN" sz="2800" dirty="0"/>
          </a:p>
        </p:txBody>
      </p:sp>
      <p:sp>
        <p:nvSpPr>
          <p:cNvPr id="4" name="TextBox 3"/>
          <p:cNvSpPr txBox="1"/>
          <p:nvPr/>
        </p:nvSpPr>
        <p:spPr>
          <a:xfrm>
            <a:off x="1047344" y="6299306"/>
            <a:ext cx="4731799" cy="369332"/>
          </a:xfrm>
          <a:prstGeom prst="rect">
            <a:avLst/>
          </a:prstGeom>
          <a:noFill/>
        </p:spPr>
        <p:txBody>
          <a:bodyPr wrap="square" rtlCol="0">
            <a:spAutoFit/>
          </a:bodyPr>
          <a:lstStyle/>
          <a:p>
            <a:r>
              <a:rPr lang="mn-MN" dirty="0" smtClean="0"/>
              <a:t>2018 оны 09 сард батлагдсан 228-р журам</a:t>
            </a:r>
            <a:endParaRPr lang="en-US" dirty="0"/>
          </a:p>
        </p:txBody>
      </p:sp>
    </p:spTree>
    <p:extLst>
      <p:ext uri="{BB962C8B-B14F-4D97-AF65-F5344CB8AC3E}">
        <p14:creationId xmlns:p14="http://schemas.microsoft.com/office/powerpoint/2010/main" val="213286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0931" y="319409"/>
            <a:ext cx="10493407" cy="604441"/>
          </a:xfrm>
        </p:spPr>
        <p:txBody>
          <a:bodyPr>
            <a:normAutofit/>
          </a:bodyPr>
          <a:lstStyle/>
          <a:p>
            <a:pPr algn="ctr"/>
            <a:r>
              <a:rPr lang="mn-MN" sz="3600" dirty="0" smtClean="0">
                <a:latin typeface="Arial" panose="020B0604020202020204" pitchFamily="34" charset="0"/>
                <a:cs typeface="Arial" panose="020B0604020202020204" pitchFamily="34" charset="0"/>
              </a:rPr>
              <a:t>Бүлэг 3. </a:t>
            </a:r>
            <a:r>
              <a:rPr lang="mn-MN" sz="3600" dirty="0" err="1" smtClean="0">
                <a:latin typeface="Arial" panose="020B0604020202020204" pitchFamily="34" charset="0"/>
                <a:cs typeface="Arial" panose="020B0604020202020204" pitchFamily="34" charset="0"/>
              </a:rPr>
              <a:t>ОНХС</a:t>
            </a:r>
            <a:r>
              <a:rPr lang="mn-MN" sz="3600" dirty="0" smtClean="0">
                <a:latin typeface="Arial" panose="020B0604020202020204" pitchFamily="34" charset="0"/>
                <a:cs typeface="Arial" panose="020B0604020202020204" pitchFamily="34" charset="0"/>
              </a:rPr>
              <a:t>-ийн төлөвлөлт</a:t>
            </a:r>
            <a:r>
              <a:rPr lang="en-US" sz="3600" dirty="0" smtClean="0">
                <a:latin typeface="Arial" panose="020B0604020202020204" pitchFamily="34" charset="0"/>
                <a:cs typeface="Arial" panose="020B0604020202020204" pitchFamily="34" charset="0"/>
              </a:rPr>
              <a:t> </a:t>
            </a:r>
            <a:r>
              <a:rPr lang="mn-MN" sz="3600" dirty="0" smtClean="0">
                <a:latin typeface="Arial" panose="020B0604020202020204" pitchFamily="34" charset="0"/>
                <a:cs typeface="Arial" panose="020B0604020202020204" pitchFamily="34" charset="0"/>
              </a:rPr>
              <a:t>хамаарах нөхцөл</a:t>
            </a:r>
            <a:endParaRPr lang="mn-MN" sz="3600" dirty="0">
              <a:latin typeface="Arial" panose="020B0604020202020204" pitchFamily="34" charset="0"/>
              <a:cs typeface="Arial" panose="020B0604020202020204" pitchFamily="34" charset="0"/>
            </a:endParaRPr>
          </a:p>
        </p:txBody>
      </p:sp>
      <p:pic>
        <p:nvPicPr>
          <p:cNvPr id="6148" name="Picture 4" descr="Image result for clip art for governan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6723" y="1527069"/>
            <a:ext cx="936431" cy="936431"/>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Image result for clip art for local governanc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71158" y="1629678"/>
            <a:ext cx="776941" cy="746407"/>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5827363" y="1735259"/>
            <a:ext cx="4246" cy="129576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95483" y="2425952"/>
            <a:ext cx="1243628" cy="646331"/>
          </a:xfrm>
          <a:prstGeom prst="rect">
            <a:avLst/>
          </a:prstGeom>
          <a:noFill/>
        </p:spPr>
        <p:txBody>
          <a:bodyPr wrap="square" rtlCol="0">
            <a:spAutoFit/>
          </a:bodyPr>
          <a:lstStyle/>
          <a:p>
            <a:pPr algn="ctr"/>
            <a:r>
              <a:rPr lang="mn-MN" dirty="0" smtClean="0"/>
              <a:t>Улсын төсөв</a:t>
            </a:r>
            <a:endParaRPr lang="mn-MN" dirty="0"/>
          </a:p>
        </p:txBody>
      </p:sp>
      <p:sp>
        <p:nvSpPr>
          <p:cNvPr id="12" name="TextBox 11"/>
          <p:cNvSpPr txBox="1"/>
          <p:nvPr/>
        </p:nvSpPr>
        <p:spPr>
          <a:xfrm>
            <a:off x="3870737" y="2425952"/>
            <a:ext cx="1667275" cy="646331"/>
          </a:xfrm>
          <a:prstGeom prst="rect">
            <a:avLst/>
          </a:prstGeom>
          <a:noFill/>
        </p:spPr>
        <p:txBody>
          <a:bodyPr wrap="square" rtlCol="0">
            <a:spAutoFit/>
          </a:bodyPr>
          <a:lstStyle/>
          <a:p>
            <a:pPr algn="ctr"/>
            <a:r>
              <a:rPr lang="mn-MN" dirty="0" smtClean="0"/>
              <a:t>Орон нутгийн төсөв</a:t>
            </a:r>
            <a:endParaRPr lang="mn-MN" dirty="0"/>
          </a:p>
        </p:txBody>
      </p:sp>
      <p:grpSp>
        <p:nvGrpSpPr>
          <p:cNvPr id="13" name="Group 12"/>
          <p:cNvGrpSpPr>
            <a:grpSpLocks/>
          </p:cNvGrpSpPr>
          <p:nvPr/>
        </p:nvGrpSpPr>
        <p:grpSpPr bwMode="auto">
          <a:xfrm>
            <a:off x="2632031" y="1689892"/>
            <a:ext cx="575122" cy="778478"/>
            <a:chOff x="5358447" y="5028179"/>
            <a:chExt cx="2617332" cy="3566306"/>
          </a:xfrm>
        </p:grpSpPr>
        <p:sp>
          <p:nvSpPr>
            <p:cNvPr id="14" name="Freeform 7"/>
            <p:cNvSpPr>
              <a:spLocks/>
            </p:cNvSpPr>
            <p:nvPr/>
          </p:nvSpPr>
          <p:spPr bwMode="auto">
            <a:xfrm>
              <a:off x="5803652" y="5724287"/>
              <a:ext cx="1665031" cy="323122"/>
            </a:xfrm>
            <a:custGeom>
              <a:avLst/>
              <a:gdLst>
                <a:gd name="T0" fmla="*/ 0 w 175"/>
                <a:gd name="T1" fmla="*/ 0 h 34"/>
                <a:gd name="T2" fmla="*/ 0 w 175"/>
                <a:gd name="T3" fmla="*/ 32 h 34"/>
                <a:gd name="T4" fmla="*/ 0 w 175"/>
                <a:gd name="T5" fmla="*/ 34 h 34"/>
                <a:gd name="T6" fmla="*/ 175 w 175"/>
                <a:gd name="T7" fmla="*/ 34 h 34"/>
                <a:gd name="T8" fmla="*/ 175 w 175"/>
                <a:gd name="T9" fmla="*/ 32 h 34"/>
                <a:gd name="T10" fmla="*/ 175 w 175"/>
                <a:gd name="T11" fmla="*/ 0 h 34"/>
                <a:gd name="T12" fmla="*/ 0 w 175"/>
                <a:gd name="T13" fmla="*/ 0 h 34"/>
              </a:gdLst>
              <a:ahLst/>
              <a:cxnLst>
                <a:cxn ang="0">
                  <a:pos x="T0" y="T1"/>
                </a:cxn>
                <a:cxn ang="0">
                  <a:pos x="T2" y="T3"/>
                </a:cxn>
                <a:cxn ang="0">
                  <a:pos x="T4" y="T5"/>
                </a:cxn>
                <a:cxn ang="0">
                  <a:pos x="T6" y="T7"/>
                </a:cxn>
                <a:cxn ang="0">
                  <a:pos x="T8" y="T9"/>
                </a:cxn>
                <a:cxn ang="0">
                  <a:pos x="T10" y="T11"/>
                </a:cxn>
                <a:cxn ang="0">
                  <a:pos x="T12" y="T13"/>
                </a:cxn>
              </a:cxnLst>
              <a:rect l="0" t="0" r="r" b="b"/>
              <a:pathLst>
                <a:path w="175" h="34">
                  <a:moveTo>
                    <a:pt x="0" y="0"/>
                  </a:moveTo>
                  <a:cubicBezTo>
                    <a:pt x="0" y="32"/>
                    <a:pt x="0" y="32"/>
                    <a:pt x="0" y="32"/>
                  </a:cubicBezTo>
                  <a:cubicBezTo>
                    <a:pt x="0" y="33"/>
                    <a:pt x="0" y="34"/>
                    <a:pt x="0" y="34"/>
                  </a:cubicBezTo>
                  <a:cubicBezTo>
                    <a:pt x="175" y="34"/>
                    <a:pt x="175" y="34"/>
                    <a:pt x="175" y="34"/>
                  </a:cubicBezTo>
                  <a:cubicBezTo>
                    <a:pt x="175" y="34"/>
                    <a:pt x="175" y="33"/>
                    <a:pt x="175" y="32"/>
                  </a:cubicBezTo>
                  <a:cubicBezTo>
                    <a:pt x="175" y="0"/>
                    <a:pt x="175" y="0"/>
                    <a:pt x="175" y="0"/>
                  </a:cubicBezTo>
                  <a:lnTo>
                    <a:pt x="0" y="0"/>
                  </a:lnTo>
                  <a:close/>
                </a:path>
              </a:pathLst>
            </a:custGeom>
            <a:solidFill>
              <a:schemeClr val="accent1">
                <a:lumMod val="20000"/>
                <a:lumOff val="80000"/>
              </a:schemeClr>
            </a:solidFill>
            <a:ln>
              <a:noFill/>
            </a:ln>
          </p:spPr>
          <p:txBody>
            <a:bodyPr lIns="182843" tIns="91422" rIns="182843" bIns="91422"/>
            <a:lstStyle/>
            <a:p>
              <a:pPr defTabSz="1828434" eaLnBrk="1" fontAlgn="auto" hangingPunct="1">
                <a:spcBef>
                  <a:spcPts val="0"/>
                </a:spcBef>
                <a:spcAft>
                  <a:spcPts val="0"/>
                </a:spcAft>
                <a:defRPr/>
              </a:pPr>
              <a:endParaRPr lang="id-ID">
                <a:cs typeface="Lato Light"/>
              </a:endParaRPr>
            </a:p>
          </p:txBody>
        </p:sp>
        <p:sp>
          <p:nvSpPr>
            <p:cNvPr id="15" name="Freeform 9"/>
            <p:cNvSpPr>
              <a:spLocks/>
            </p:cNvSpPr>
            <p:nvPr/>
          </p:nvSpPr>
          <p:spPr bwMode="auto">
            <a:xfrm>
              <a:off x="5823617" y="6103257"/>
              <a:ext cx="1635085" cy="323122"/>
            </a:xfrm>
            <a:custGeom>
              <a:avLst/>
              <a:gdLst>
                <a:gd name="T0" fmla="*/ 0 w 172"/>
                <a:gd name="T1" fmla="*/ 0 h 34"/>
                <a:gd name="T2" fmla="*/ 8 w 172"/>
                <a:gd name="T3" fmla="*/ 11 h 34"/>
                <a:gd name="T4" fmla="*/ 45 w 172"/>
                <a:gd name="T5" fmla="*/ 34 h 34"/>
                <a:gd name="T6" fmla="*/ 127 w 172"/>
                <a:gd name="T7" fmla="*/ 34 h 34"/>
                <a:gd name="T8" fmla="*/ 163 w 172"/>
                <a:gd name="T9" fmla="*/ 11 h 34"/>
                <a:gd name="T10" fmla="*/ 172 w 172"/>
                <a:gd name="T11" fmla="*/ 0 h 34"/>
                <a:gd name="T12" fmla="*/ 0 w 172"/>
                <a:gd name="T13" fmla="*/ 0 h 34"/>
              </a:gdLst>
              <a:ahLst/>
              <a:cxnLst>
                <a:cxn ang="0">
                  <a:pos x="T0" y="T1"/>
                </a:cxn>
                <a:cxn ang="0">
                  <a:pos x="T2" y="T3"/>
                </a:cxn>
                <a:cxn ang="0">
                  <a:pos x="T4" y="T5"/>
                </a:cxn>
                <a:cxn ang="0">
                  <a:pos x="T6" y="T7"/>
                </a:cxn>
                <a:cxn ang="0">
                  <a:pos x="T8" y="T9"/>
                </a:cxn>
                <a:cxn ang="0">
                  <a:pos x="T10" y="T11"/>
                </a:cxn>
                <a:cxn ang="0">
                  <a:pos x="T12" y="T13"/>
                </a:cxn>
              </a:cxnLst>
              <a:rect l="0" t="0" r="r" b="b"/>
              <a:pathLst>
                <a:path w="172" h="34">
                  <a:moveTo>
                    <a:pt x="0" y="0"/>
                  </a:moveTo>
                  <a:cubicBezTo>
                    <a:pt x="2" y="4"/>
                    <a:pt x="5" y="9"/>
                    <a:pt x="8" y="11"/>
                  </a:cubicBezTo>
                  <a:cubicBezTo>
                    <a:pt x="45" y="34"/>
                    <a:pt x="45" y="34"/>
                    <a:pt x="45" y="34"/>
                  </a:cubicBezTo>
                  <a:cubicBezTo>
                    <a:pt x="127" y="34"/>
                    <a:pt x="127" y="34"/>
                    <a:pt x="127" y="34"/>
                  </a:cubicBezTo>
                  <a:cubicBezTo>
                    <a:pt x="163" y="11"/>
                    <a:pt x="163" y="11"/>
                    <a:pt x="163" y="11"/>
                  </a:cubicBezTo>
                  <a:cubicBezTo>
                    <a:pt x="166" y="9"/>
                    <a:pt x="170" y="4"/>
                    <a:pt x="172" y="0"/>
                  </a:cubicBezTo>
                  <a:lnTo>
                    <a:pt x="0" y="0"/>
                  </a:lnTo>
                  <a:close/>
                </a:path>
              </a:pathLst>
            </a:custGeom>
            <a:solidFill>
              <a:schemeClr val="accent1">
                <a:lumMod val="40000"/>
                <a:lumOff val="60000"/>
              </a:schemeClr>
            </a:solidFill>
            <a:ln>
              <a:noFill/>
            </a:ln>
          </p:spPr>
          <p:txBody>
            <a:bodyPr lIns="182843" tIns="91422" rIns="182843" bIns="91422"/>
            <a:lstStyle/>
            <a:p>
              <a:pPr defTabSz="1828434" eaLnBrk="1" fontAlgn="auto" hangingPunct="1">
                <a:spcBef>
                  <a:spcPts val="0"/>
                </a:spcBef>
                <a:spcAft>
                  <a:spcPts val="0"/>
                </a:spcAft>
                <a:defRPr/>
              </a:pPr>
              <a:endParaRPr lang="id-ID">
                <a:cs typeface="Lato Light"/>
              </a:endParaRPr>
            </a:p>
          </p:txBody>
        </p:sp>
        <p:sp>
          <p:nvSpPr>
            <p:cNvPr id="16" name="Freeform 17"/>
            <p:cNvSpPr>
              <a:spLocks noEditPoints="1"/>
            </p:cNvSpPr>
            <p:nvPr/>
          </p:nvSpPr>
          <p:spPr bwMode="auto">
            <a:xfrm>
              <a:off x="5358447" y="5028179"/>
              <a:ext cx="2617332" cy="3566306"/>
            </a:xfrm>
            <a:custGeom>
              <a:avLst/>
              <a:gdLst>
                <a:gd name="T0" fmla="*/ 2147483647 w 276"/>
                <a:gd name="T1" fmla="*/ 2147483647 h 377"/>
                <a:gd name="T2" fmla="*/ 2147483647 w 276"/>
                <a:gd name="T3" fmla="*/ 2147483647 h 377"/>
                <a:gd name="T4" fmla="*/ 2147483647 w 276"/>
                <a:gd name="T5" fmla="*/ 2147483647 h 377"/>
                <a:gd name="T6" fmla="*/ 2147483647 w 276"/>
                <a:gd name="T7" fmla="*/ 1073827034 h 377"/>
                <a:gd name="T8" fmla="*/ 2147483647 w 276"/>
                <a:gd name="T9" fmla="*/ 0 h 377"/>
                <a:gd name="T10" fmla="*/ 0 w 276"/>
                <a:gd name="T11" fmla="*/ 0 h 377"/>
                <a:gd name="T12" fmla="*/ 0 w 276"/>
                <a:gd name="T13" fmla="*/ 1073827034 h 377"/>
                <a:gd name="T14" fmla="*/ 989218733 w 276"/>
                <a:gd name="T15" fmla="*/ 2147483647 h 377"/>
                <a:gd name="T16" fmla="*/ 1528787414 w 276"/>
                <a:gd name="T17" fmla="*/ 2147483647 h 377"/>
                <a:gd name="T18" fmla="*/ 1528787414 w 276"/>
                <a:gd name="T19" fmla="*/ 2147483647 h 377"/>
                <a:gd name="T20" fmla="*/ 2147483647 w 276"/>
                <a:gd name="T21" fmla="*/ 2147483647 h 377"/>
                <a:gd name="T22" fmla="*/ 2147483647 w 276"/>
                <a:gd name="T23" fmla="*/ 2147483647 h 377"/>
                <a:gd name="T24" fmla="*/ 2147483647 w 276"/>
                <a:gd name="T25" fmla="*/ 2147483647 h 377"/>
                <a:gd name="T26" fmla="*/ 1528787414 w 276"/>
                <a:gd name="T27" fmla="*/ 2147483647 h 377"/>
                <a:gd name="T28" fmla="*/ 1528787414 w 276"/>
                <a:gd name="T29" fmla="*/ 2147483647 h 377"/>
                <a:gd name="T30" fmla="*/ 989218733 w 276"/>
                <a:gd name="T31" fmla="*/ 2147483647 h 377"/>
                <a:gd name="T32" fmla="*/ 0 w 276"/>
                <a:gd name="T33" fmla="*/ 2147483647 h 377"/>
                <a:gd name="T34" fmla="*/ 0 w 276"/>
                <a:gd name="T35" fmla="*/ 2147483647 h 377"/>
                <a:gd name="T36" fmla="*/ 2147483647 w 276"/>
                <a:gd name="T37" fmla="*/ 2147483647 h 377"/>
                <a:gd name="T38" fmla="*/ 2147483647 w 276"/>
                <a:gd name="T39" fmla="*/ 2147483647 h 377"/>
                <a:gd name="T40" fmla="*/ 2147483647 w 276"/>
                <a:gd name="T41" fmla="*/ 2147483647 h 377"/>
                <a:gd name="T42" fmla="*/ 2147483647 w 276"/>
                <a:gd name="T43" fmla="*/ 2147483647 h 377"/>
                <a:gd name="T44" fmla="*/ 2147483647 w 276"/>
                <a:gd name="T45" fmla="*/ 2147483647 h 377"/>
                <a:gd name="T46" fmla="*/ 2147483647 w 276"/>
                <a:gd name="T47" fmla="*/ 2147483647 h 377"/>
                <a:gd name="T48" fmla="*/ 2147483647 w 276"/>
                <a:gd name="T49" fmla="*/ 2147483647 h 377"/>
                <a:gd name="T50" fmla="*/ 2147483647 w 276"/>
                <a:gd name="T51" fmla="*/ 2147483647 h 377"/>
                <a:gd name="T52" fmla="*/ 2147483647 w 276"/>
                <a:gd name="T53" fmla="*/ 2147483647 h 377"/>
                <a:gd name="T54" fmla="*/ 2147483647 w 276"/>
                <a:gd name="T55" fmla="*/ 2147483647 h 377"/>
                <a:gd name="T56" fmla="*/ 2147483647 w 276"/>
                <a:gd name="T57" fmla="*/ 2147483647 h 377"/>
                <a:gd name="T58" fmla="*/ 2147483647 w 276"/>
                <a:gd name="T59" fmla="*/ 2147483647 h 377"/>
                <a:gd name="T60" fmla="*/ 2147483647 w 276"/>
                <a:gd name="T61" fmla="*/ 2147483647 h 377"/>
                <a:gd name="T62" fmla="*/ 2147483647 w 276"/>
                <a:gd name="T63" fmla="*/ 2147483647 h 377"/>
                <a:gd name="T64" fmla="*/ 2147483647 w 276"/>
                <a:gd name="T65" fmla="*/ 2147483647 h 377"/>
                <a:gd name="T66" fmla="*/ 2147483647 w 276"/>
                <a:gd name="T67" fmla="*/ 2147483647 h 377"/>
                <a:gd name="T68" fmla="*/ 2147483647 w 276"/>
                <a:gd name="T69" fmla="*/ 2147483647 h 377"/>
                <a:gd name="T70" fmla="*/ 2147483647 w 276"/>
                <a:gd name="T71" fmla="*/ 2147483647 h 377"/>
                <a:gd name="T72" fmla="*/ 2147483647 w 276"/>
                <a:gd name="T73" fmla="*/ 2147483647 h 377"/>
                <a:gd name="T74" fmla="*/ 2147483647 w 276"/>
                <a:gd name="T75" fmla="*/ 2147483647 h 377"/>
                <a:gd name="T76" fmla="*/ 2147483647 w 276"/>
                <a:gd name="T77" fmla="*/ 2147483647 h 377"/>
                <a:gd name="T78" fmla="*/ 2147483647 w 276"/>
                <a:gd name="T79" fmla="*/ 2147483647 h 377"/>
                <a:gd name="T80" fmla="*/ 2147483647 w 276"/>
                <a:gd name="T81" fmla="*/ 2147483647 h 377"/>
                <a:gd name="T82" fmla="*/ 2147483647 w 276"/>
                <a:gd name="T83" fmla="*/ 2147483647 h 377"/>
                <a:gd name="T84" fmla="*/ 2147483647 w 276"/>
                <a:gd name="T85" fmla="*/ 2147483647 h 377"/>
                <a:gd name="T86" fmla="*/ 2147483647 w 276"/>
                <a:gd name="T87" fmla="*/ 2147483647 h 377"/>
                <a:gd name="T88" fmla="*/ 2147483647 w 276"/>
                <a:gd name="T89" fmla="*/ 2147483647 h 377"/>
                <a:gd name="T90" fmla="*/ 2147483647 w 276"/>
                <a:gd name="T91" fmla="*/ 2147483647 h 3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6" h="377">
                  <a:moveTo>
                    <a:pt x="258" y="103"/>
                  </a:moveTo>
                  <a:cubicBezTo>
                    <a:pt x="258" y="29"/>
                    <a:pt x="258" y="29"/>
                    <a:pt x="258" y="29"/>
                  </a:cubicBezTo>
                  <a:cubicBezTo>
                    <a:pt x="264" y="27"/>
                    <a:pt x="264" y="27"/>
                    <a:pt x="264" y="27"/>
                  </a:cubicBezTo>
                  <a:cubicBezTo>
                    <a:pt x="271" y="25"/>
                    <a:pt x="276" y="19"/>
                    <a:pt x="276" y="12"/>
                  </a:cubicBezTo>
                  <a:cubicBezTo>
                    <a:pt x="276" y="0"/>
                    <a:pt x="276" y="0"/>
                    <a:pt x="276" y="0"/>
                  </a:cubicBezTo>
                  <a:cubicBezTo>
                    <a:pt x="0" y="0"/>
                    <a:pt x="0" y="0"/>
                    <a:pt x="0" y="0"/>
                  </a:cubicBezTo>
                  <a:cubicBezTo>
                    <a:pt x="0" y="12"/>
                    <a:pt x="0" y="12"/>
                    <a:pt x="0" y="12"/>
                  </a:cubicBezTo>
                  <a:cubicBezTo>
                    <a:pt x="0" y="19"/>
                    <a:pt x="5" y="25"/>
                    <a:pt x="11" y="27"/>
                  </a:cubicBezTo>
                  <a:cubicBezTo>
                    <a:pt x="17" y="29"/>
                    <a:pt x="17" y="29"/>
                    <a:pt x="17" y="29"/>
                  </a:cubicBezTo>
                  <a:cubicBezTo>
                    <a:pt x="17" y="103"/>
                    <a:pt x="17" y="103"/>
                    <a:pt x="17" y="103"/>
                  </a:cubicBezTo>
                  <a:cubicBezTo>
                    <a:pt x="17" y="120"/>
                    <a:pt x="28" y="140"/>
                    <a:pt x="43" y="149"/>
                  </a:cubicBezTo>
                  <a:cubicBezTo>
                    <a:pt x="104" y="188"/>
                    <a:pt x="104" y="188"/>
                    <a:pt x="104" y="188"/>
                  </a:cubicBezTo>
                  <a:cubicBezTo>
                    <a:pt x="43" y="228"/>
                    <a:pt x="43" y="228"/>
                    <a:pt x="43" y="228"/>
                  </a:cubicBezTo>
                  <a:cubicBezTo>
                    <a:pt x="28" y="237"/>
                    <a:pt x="17" y="257"/>
                    <a:pt x="17" y="274"/>
                  </a:cubicBezTo>
                  <a:cubicBezTo>
                    <a:pt x="17" y="348"/>
                    <a:pt x="17" y="348"/>
                    <a:pt x="17" y="348"/>
                  </a:cubicBezTo>
                  <a:cubicBezTo>
                    <a:pt x="11" y="350"/>
                    <a:pt x="11" y="350"/>
                    <a:pt x="11" y="350"/>
                  </a:cubicBezTo>
                  <a:cubicBezTo>
                    <a:pt x="5" y="352"/>
                    <a:pt x="0" y="358"/>
                    <a:pt x="0" y="366"/>
                  </a:cubicBezTo>
                  <a:cubicBezTo>
                    <a:pt x="0" y="377"/>
                    <a:pt x="0" y="377"/>
                    <a:pt x="0" y="377"/>
                  </a:cubicBezTo>
                  <a:cubicBezTo>
                    <a:pt x="276" y="377"/>
                    <a:pt x="276" y="377"/>
                    <a:pt x="276" y="377"/>
                  </a:cubicBezTo>
                  <a:cubicBezTo>
                    <a:pt x="276" y="366"/>
                    <a:pt x="276" y="366"/>
                    <a:pt x="276" y="366"/>
                  </a:cubicBezTo>
                  <a:cubicBezTo>
                    <a:pt x="276" y="358"/>
                    <a:pt x="271" y="352"/>
                    <a:pt x="264" y="350"/>
                  </a:cubicBezTo>
                  <a:cubicBezTo>
                    <a:pt x="258" y="348"/>
                    <a:pt x="258" y="348"/>
                    <a:pt x="258" y="348"/>
                  </a:cubicBezTo>
                  <a:cubicBezTo>
                    <a:pt x="258" y="274"/>
                    <a:pt x="258" y="274"/>
                    <a:pt x="258" y="274"/>
                  </a:cubicBezTo>
                  <a:cubicBezTo>
                    <a:pt x="258" y="257"/>
                    <a:pt x="247" y="237"/>
                    <a:pt x="233" y="228"/>
                  </a:cubicBezTo>
                  <a:cubicBezTo>
                    <a:pt x="171" y="188"/>
                    <a:pt x="171" y="188"/>
                    <a:pt x="171" y="188"/>
                  </a:cubicBezTo>
                  <a:cubicBezTo>
                    <a:pt x="233" y="149"/>
                    <a:pt x="233" y="149"/>
                    <a:pt x="233" y="149"/>
                  </a:cubicBezTo>
                  <a:cubicBezTo>
                    <a:pt x="247" y="140"/>
                    <a:pt x="258" y="120"/>
                    <a:pt x="258" y="103"/>
                  </a:cubicBezTo>
                  <a:close/>
                  <a:moveTo>
                    <a:pt x="222" y="132"/>
                  </a:moveTo>
                  <a:cubicBezTo>
                    <a:pt x="167" y="167"/>
                    <a:pt x="167" y="167"/>
                    <a:pt x="167" y="167"/>
                  </a:cubicBezTo>
                  <a:cubicBezTo>
                    <a:pt x="158" y="172"/>
                    <a:pt x="153" y="180"/>
                    <a:pt x="153" y="188"/>
                  </a:cubicBezTo>
                  <a:cubicBezTo>
                    <a:pt x="153" y="197"/>
                    <a:pt x="158" y="205"/>
                    <a:pt x="167" y="210"/>
                  </a:cubicBezTo>
                  <a:cubicBezTo>
                    <a:pt x="222" y="245"/>
                    <a:pt x="222" y="245"/>
                    <a:pt x="222" y="245"/>
                  </a:cubicBezTo>
                  <a:cubicBezTo>
                    <a:pt x="230" y="251"/>
                    <a:pt x="237" y="264"/>
                    <a:pt x="237" y="274"/>
                  </a:cubicBezTo>
                  <a:cubicBezTo>
                    <a:pt x="237" y="349"/>
                    <a:pt x="237" y="349"/>
                    <a:pt x="237" y="349"/>
                  </a:cubicBezTo>
                  <a:cubicBezTo>
                    <a:pt x="38" y="349"/>
                    <a:pt x="38" y="349"/>
                    <a:pt x="38" y="349"/>
                  </a:cubicBezTo>
                  <a:cubicBezTo>
                    <a:pt x="38" y="274"/>
                    <a:pt x="38" y="274"/>
                    <a:pt x="38" y="274"/>
                  </a:cubicBezTo>
                  <a:cubicBezTo>
                    <a:pt x="38" y="264"/>
                    <a:pt x="46" y="251"/>
                    <a:pt x="54" y="245"/>
                  </a:cubicBezTo>
                  <a:cubicBezTo>
                    <a:pt x="109" y="210"/>
                    <a:pt x="109" y="210"/>
                    <a:pt x="109" y="210"/>
                  </a:cubicBezTo>
                  <a:cubicBezTo>
                    <a:pt x="117" y="205"/>
                    <a:pt x="122" y="197"/>
                    <a:pt x="122" y="188"/>
                  </a:cubicBezTo>
                  <a:cubicBezTo>
                    <a:pt x="122" y="180"/>
                    <a:pt x="117" y="172"/>
                    <a:pt x="109" y="167"/>
                  </a:cubicBezTo>
                  <a:cubicBezTo>
                    <a:pt x="54" y="132"/>
                    <a:pt x="54" y="132"/>
                    <a:pt x="54" y="132"/>
                  </a:cubicBezTo>
                  <a:cubicBezTo>
                    <a:pt x="46" y="126"/>
                    <a:pt x="38" y="113"/>
                    <a:pt x="38" y="103"/>
                  </a:cubicBezTo>
                  <a:cubicBezTo>
                    <a:pt x="38" y="28"/>
                    <a:pt x="38" y="28"/>
                    <a:pt x="38" y="28"/>
                  </a:cubicBezTo>
                  <a:cubicBezTo>
                    <a:pt x="237" y="28"/>
                    <a:pt x="237" y="28"/>
                    <a:pt x="237" y="28"/>
                  </a:cubicBezTo>
                  <a:cubicBezTo>
                    <a:pt x="237" y="103"/>
                    <a:pt x="237" y="103"/>
                    <a:pt x="237" y="103"/>
                  </a:cubicBezTo>
                  <a:cubicBezTo>
                    <a:pt x="237" y="113"/>
                    <a:pt x="230" y="126"/>
                    <a:pt x="222" y="13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lIns="182843" tIns="91422" rIns="182843" bIns="91422"/>
            <a:lstStyle/>
            <a:p>
              <a:endParaRPr lang="en-US"/>
            </a:p>
          </p:txBody>
        </p:sp>
        <p:sp>
          <p:nvSpPr>
            <p:cNvPr id="17" name="Freeform 18"/>
            <p:cNvSpPr>
              <a:spLocks/>
            </p:cNvSpPr>
            <p:nvPr/>
          </p:nvSpPr>
          <p:spPr bwMode="auto">
            <a:xfrm>
              <a:off x="6354122" y="6492908"/>
              <a:ext cx="616909" cy="367520"/>
            </a:xfrm>
            <a:custGeom>
              <a:avLst/>
              <a:gdLst>
                <a:gd name="T0" fmla="*/ 0 w 65"/>
                <a:gd name="T1" fmla="*/ 0 h 39"/>
                <a:gd name="T2" fmla="*/ 900772558 w 65"/>
                <a:gd name="T3" fmla="*/ 532828611 h 39"/>
                <a:gd name="T4" fmla="*/ 2147483647 w 65"/>
                <a:gd name="T5" fmla="*/ 2147483647 h 39"/>
                <a:gd name="T6" fmla="*/ 2147483647 w 65"/>
                <a:gd name="T7" fmla="*/ 2147483647 h 39"/>
                <a:gd name="T8" fmla="*/ 2147483647 w 65"/>
                <a:gd name="T9" fmla="*/ 2147483647 h 39"/>
                <a:gd name="T10" fmla="*/ 2147483647 w 65"/>
                <a:gd name="T11" fmla="*/ 2147483647 h 39"/>
                <a:gd name="T12" fmla="*/ 2147483647 w 65"/>
                <a:gd name="T13" fmla="*/ 532828611 h 39"/>
                <a:gd name="T14" fmla="*/ 2147483647 w 65"/>
                <a:gd name="T15" fmla="*/ 0 h 39"/>
                <a:gd name="T16" fmla="*/ 0 w 65"/>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39">
                  <a:moveTo>
                    <a:pt x="0" y="0"/>
                  </a:moveTo>
                  <a:cubicBezTo>
                    <a:pt x="10" y="6"/>
                    <a:pt x="10" y="6"/>
                    <a:pt x="10" y="6"/>
                  </a:cubicBezTo>
                  <a:cubicBezTo>
                    <a:pt x="22" y="14"/>
                    <a:pt x="29" y="26"/>
                    <a:pt x="29" y="38"/>
                  </a:cubicBezTo>
                  <a:cubicBezTo>
                    <a:pt x="29" y="39"/>
                    <a:pt x="29" y="39"/>
                    <a:pt x="29" y="39"/>
                  </a:cubicBezTo>
                  <a:cubicBezTo>
                    <a:pt x="36" y="39"/>
                    <a:pt x="36" y="39"/>
                    <a:pt x="36" y="39"/>
                  </a:cubicBezTo>
                  <a:cubicBezTo>
                    <a:pt x="36" y="39"/>
                    <a:pt x="36" y="39"/>
                    <a:pt x="36" y="38"/>
                  </a:cubicBezTo>
                  <a:cubicBezTo>
                    <a:pt x="36" y="26"/>
                    <a:pt x="43" y="14"/>
                    <a:pt x="55" y="6"/>
                  </a:cubicBezTo>
                  <a:cubicBezTo>
                    <a:pt x="65" y="0"/>
                    <a:pt x="65" y="0"/>
                    <a:pt x="65" y="0"/>
                  </a:cubicBez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lIns="182843" tIns="91422" rIns="182843" bIns="91422"/>
            <a:lstStyle/>
            <a:p>
              <a:endParaRPr lang="en-US"/>
            </a:p>
          </p:txBody>
        </p:sp>
        <p:sp>
          <p:nvSpPr>
            <p:cNvPr id="18" name="Rectangle 23"/>
            <p:cNvSpPr>
              <a:spLocks noChangeArrowheads="1"/>
            </p:cNvSpPr>
            <p:nvPr/>
          </p:nvSpPr>
          <p:spPr bwMode="auto">
            <a:xfrm>
              <a:off x="5832471" y="7997833"/>
              <a:ext cx="1660214" cy="21779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2843" tIns="91422" rIns="182843" bIns="91422"/>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eaLnBrk="0" fontAlgn="base" hangingPunct="0">
                <a:spcBef>
                  <a:spcPct val="0"/>
                </a:spcBef>
                <a:spcAft>
                  <a:spcPct val="0"/>
                </a:spcAft>
                <a:defRPr sz="3600">
                  <a:solidFill>
                    <a:schemeClr val="tx1"/>
                  </a:solidFill>
                  <a:latin typeface="Lato Light"/>
                </a:defRPr>
              </a:lvl6pPr>
              <a:lvl7pPr marL="2971800" indent="-228600" defTabSz="1827213" eaLnBrk="0" fontAlgn="base" hangingPunct="0">
                <a:spcBef>
                  <a:spcPct val="0"/>
                </a:spcBef>
                <a:spcAft>
                  <a:spcPct val="0"/>
                </a:spcAft>
                <a:defRPr sz="3600">
                  <a:solidFill>
                    <a:schemeClr val="tx1"/>
                  </a:solidFill>
                  <a:latin typeface="Lato Light"/>
                </a:defRPr>
              </a:lvl7pPr>
              <a:lvl8pPr marL="3429000" indent="-228600" defTabSz="1827213" eaLnBrk="0" fontAlgn="base" hangingPunct="0">
                <a:spcBef>
                  <a:spcPct val="0"/>
                </a:spcBef>
                <a:spcAft>
                  <a:spcPct val="0"/>
                </a:spcAft>
                <a:defRPr sz="3600">
                  <a:solidFill>
                    <a:schemeClr val="tx1"/>
                  </a:solidFill>
                  <a:latin typeface="Lato Light"/>
                </a:defRPr>
              </a:lvl8pPr>
              <a:lvl9pPr marL="3886200" indent="-228600" defTabSz="1827213" eaLnBrk="0" fontAlgn="base" hangingPunct="0">
                <a:spcBef>
                  <a:spcPct val="0"/>
                </a:spcBef>
                <a:spcAft>
                  <a:spcPct val="0"/>
                </a:spcAft>
                <a:defRPr sz="3600">
                  <a:solidFill>
                    <a:schemeClr val="tx1"/>
                  </a:solidFill>
                  <a:latin typeface="Lato Light"/>
                </a:defRPr>
              </a:lvl9pPr>
            </a:lstStyle>
            <a:p>
              <a:pPr eaLnBrk="1" hangingPunct="1"/>
              <a:endParaRPr lang="id-ID" altLang="en-US">
                <a:ea typeface="Lato Light"/>
                <a:cs typeface="Lato Light"/>
              </a:endParaRPr>
            </a:p>
          </p:txBody>
        </p:sp>
      </p:grpSp>
      <p:sp>
        <p:nvSpPr>
          <p:cNvPr id="19" name="TextBox 18"/>
          <p:cNvSpPr txBox="1"/>
          <p:nvPr/>
        </p:nvSpPr>
        <p:spPr>
          <a:xfrm>
            <a:off x="2115048" y="1329125"/>
            <a:ext cx="1543757" cy="369332"/>
          </a:xfrm>
          <a:prstGeom prst="rect">
            <a:avLst/>
          </a:prstGeom>
          <a:noFill/>
        </p:spPr>
        <p:txBody>
          <a:bodyPr wrap="square" rtlCol="0">
            <a:spAutoFit/>
          </a:bodyPr>
          <a:lstStyle/>
          <a:p>
            <a:pPr algn="ctr"/>
            <a:r>
              <a:rPr lang="mn-MN" dirty="0" smtClean="0"/>
              <a:t>14 өдөр</a:t>
            </a:r>
            <a:endParaRPr lang="mn-MN" dirty="0"/>
          </a:p>
        </p:txBody>
      </p:sp>
      <p:cxnSp>
        <p:nvCxnSpPr>
          <p:cNvPr id="11" name="Straight Arrow Connector 10"/>
          <p:cNvCxnSpPr/>
          <p:nvPr/>
        </p:nvCxnSpPr>
        <p:spPr>
          <a:xfrm>
            <a:off x="1839111" y="2038439"/>
            <a:ext cx="2377440"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pic>
        <p:nvPicPr>
          <p:cNvPr id="22" name="Picture 4" descr="Image result for clip art for governan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7194" y="1527068"/>
            <a:ext cx="936431" cy="93643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Image result for clip art for local governanc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89522" y="1665234"/>
            <a:ext cx="776941" cy="746407"/>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oup 23"/>
          <p:cNvGrpSpPr>
            <a:grpSpLocks/>
          </p:cNvGrpSpPr>
          <p:nvPr/>
        </p:nvGrpSpPr>
        <p:grpSpPr bwMode="auto">
          <a:xfrm>
            <a:off x="8689695" y="1678595"/>
            <a:ext cx="575122" cy="778478"/>
            <a:chOff x="5358447" y="5028179"/>
            <a:chExt cx="2617332" cy="3566306"/>
          </a:xfrm>
          <a:solidFill>
            <a:schemeClr val="accent2">
              <a:lumMod val="60000"/>
              <a:lumOff val="40000"/>
            </a:schemeClr>
          </a:solidFill>
        </p:grpSpPr>
        <p:sp>
          <p:nvSpPr>
            <p:cNvPr id="25" name="Freeform 7"/>
            <p:cNvSpPr>
              <a:spLocks/>
            </p:cNvSpPr>
            <p:nvPr/>
          </p:nvSpPr>
          <p:spPr bwMode="auto">
            <a:xfrm>
              <a:off x="5803652" y="5724287"/>
              <a:ext cx="1665031" cy="323122"/>
            </a:xfrm>
            <a:custGeom>
              <a:avLst/>
              <a:gdLst>
                <a:gd name="T0" fmla="*/ 0 w 175"/>
                <a:gd name="T1" fmla="*/ 0 h 34"/>
                <a:gd name="T2" fmla="*/ 0 w 175"/>
                <a:gd name="T3" fmla="*/ 32 h 34"/>
                <a:gd name="T4" fmla="*/ 0 w 175"/>
                <a:gd name="T5" fmla="*/ 34 h 34"/>
                <a:gd name="T6" fmla="*/ 175 w 175"/>
                <a:gd name="T7" fmla="*/ 34 h 34"/>
                <a:gd name="T8" fmla="*/ 175 w 175"/>
                <a:gd name="T9" fmla="*/ 32 h 34"/>
                <a:gd name="T10" fmla="*/ 175 w 175"/>
                <a:gd name="T11" fmla="*/ 0 h 34"/>
                <a:gd name="T12" fmla="*/ 0 w 175"/>
                <a:gd name="T13" fmla="*/ 0 h 34"/>
              </a:gdLst>
              <a:ahLst/>
              <a:cxnLst>
                <a:cxn ang="0">
                  <a:pos x="T0" y="T1"/>
                </a:cxn>
                <a:cxn ang="0">
                  <a:pos x="T2" y="T3"/>
                </a:cxn>
                <a:cxn ang="0">
                  <a:pos x="T4" y="T5"/>
                </a:cxn>
                <a:cxn ang="0">
                  <a:pos x="T6" y="T7"/>
                </a:cxn>
                <a:cxn ang="0">
                  <a:pos x="T8" y="T9"/>
                </a:cxn>
                <a:cxn ang="0">
                  <a:pos x="T10" y="T11"/>
                </a:cxn>
                <a:cxn ang="0">
                  <a:pos x="T12" y="T13"/>
                </a:cxn>
              </a:cxnLst>
              <a:rect l="0" t="0" r="r" b="b"/>
              <a:pathLst>
                <a:path w="175" h="34">
                  <a:moveTo>
                    <a:pt x="0" y="0"/>
                  </a:moveTo>
                  <a:cubicBezTo>
                    <a:pt x="0" y="32"/>
                    <a:pt x="0" y="32"/>
                    <a:pt x="0" y="32"/>
                  </a:cubicBezTo>
                  <a:cubicBezTo>
                    <a:pt x="0" y="33"/>
                    <a:pt x="0" y="34"/>
                    <a:pt x="0" y="34"/>
                  </a:cubicBezTo>
                  <a:cubicBezTo>
                    <a:pt x="175" y="34"/>
                    <a:pt x="175" y="34"/>
                    <a:pt x="175" y="34"/>
                  </a:cubicBezTo>
                  <a:cubicBezTo>
                    <a:pt x="175" y="34"/>
                    <a:pt x="175" y="33"/>
                    <a:pt x="175" y="32"/>
                  </a:cubicBezTo>
                  <a:cubicBezTo>
                    <a:pt x="175" y="0"/>
                    <a:pt x="175" y="0"/>
                    <a:pt x="175" y="0"/>
                  </a:cubicBezTo>
                  <a:lnTo>
                    <a:pt x="0" y="0"/>
                  </a:lnTo>
                  <a:close/>
                </a:path>
              </a:pathLst>
            </a:custGeom>
            <a:grpFill/>
            <a:ln>
              <a:solidFill>
                <a:schemeClr val="accent2">
                  <a:lumMod val="75000"/>
                </a:schemeClr>
              </a:solidFill>
            </a:ln>
          </p:spPr>
          <p:txBody>
            <a:bodyPr lIns="182843" tIns="91422" rIns="182843" bIns="91422"/>
            <a:lstStyle/>
            <a:p>
              <a:pPr defTabSz="1828434" eaLnBrk="1" fontAlgn="auto" hangingPunct="1">
                <a:spcBef>
                  <a:spcPts val="0"/>
                </a:spcBef>
                <a:spcAft>
                  <a:spcPts val="0"/>
                </a:spcAft>
                <a:defRPr/>
              </a:pPr>
              <a:endParaRPr lang="id-ID">
                <a:cs typeface="Lato Light"/>
              </a:endParaRPr>
            </a:p>
          </p:txBody>
        </p:sp>
        <p:sp>
          <p:nvSpPr>
            <p:cNvPr id="26" name="Freeform 9"/>
            <p:cNvSpPr>
              <a:spLocks/>
            </p:cNvSpPr>
            <p:nvPr/>
          </p:nvSpPr>
          <p:spPr bwMode="auto">
            <a:xfrm>
              <a:off x="5823617" y="6103257"/>
              <a:ext cx="1635085" cy="323122"/>
            </a:xfrm>
            <a:custGeom>
              <a:avLst/>
              <a:gdLst>
                <a:gd name="T0" fmla="*/ 0 w 172"/>
                <a:gd name="T1" fmla="*/ 0 h 34"/>
                <a:gd name="T2" fmla="*/ 8 w 172"/>
                <a:gd name="T3" fmla="*/ 11 h 34"/>
                <a:gd name="T4" fmla="*/ 45 w 172"/>
                <a:gd name="T5" fmla="*/ 34 h 34"/>
                <a:gd name="T6" fmla="*/ 127 w 172"/>
                <a:gd name="T7" fmla="*/ 34 h 34"/>
                <a:gd name="T8" fmla="*/ 163 w 172"/>
                <a:gd name="T9" fmla="*/ 11 h 34"/>
                <a:gd name="T10" fmla="*/ 172 w 172"/>
                <a:gd name="T11" fmla="*/ 0 h 34"/>
                <a:gd name="T12" fmla="*/ 0 w 172"/>
                <a:gd name="T13" fmla="*/ 0 h 34"/>
              </a:gdLst>
              <a:ahLst/>
              <a:cxnLst>
                <a:cxn ang="0">
                  <a:pos x="T0" y="T1"/>
                </a:cxn>
                <a:cxn ang="0">
                  <a:pos x="T2" y="T3"/>
                </a:cxn>
                <a:cxn ang="0">
                  <a:pos x="T4" y="T5"/>
                </a:cxn>
                <a:cxn ang="0">
                  <a:pos x="T6" y="T7"/>
                </a:cxn>
                <a:cxn ang="0">
                  <a:pos x="T8" y="T9"/>
                </a:cxn>
                <a:cxn ang="0">
                  <a:pos x="T10" y="T11"/>
                </a:cxn>
                <a:cxn ang="0">
                  <a:pos x="T12" y="T13"/>
                </a:cxn>
              </a:cxnLst>
              <a:rect l="0" t="0" r="r" b="b"/>
              <a:pathLst>
                <a:path w="172" h="34">
                  <a:moveTo>
                    <a:pt x="0" y="0"/>
                  </a:moveTo>
                  <a:cubicBezTo>
                    <a:pt x="2" y="4"/>
                    <a:pt x="5" y="9"/>
                    <a:pt x="8" y="11"/>
                  </a:cubicBezTo>
                  <a:cubicBezTo>
                    <a:pt x="45" y="34"/>
                    <a:pt x="45" y="34"/>
                    <a:pt x="45" y="34"/>
                  </a:cubicBezTo>
                  <a:cubicBezTo>
                    <a:pt x="127" y="34"/>
                    <a:pt x="127" y="34"/>
                    <a:pt x="127" y="34"/>
                  </a:cubicBezTo>
                  <a:cubicBezTo>
                    <a:pt x="163" y="11"/>
                    <a:pt x="163" y="11"/>
                    <a:pt x="163" y="11"/>
                  </a:cubicBezTo>
                  <a:cubicBezTo>
                    <a:pt x="166" y="9"/>
                    <a:pt x="170" y="4"/>
                    <a:pt x="172" y="0"/>
                  </a:cubicBezTo>
                  <a:lnTo>
                    <a:pt x="0" y="0"/>
                  </a:lnTo>
                  <a:close/>
                </a:path>
              </a:pathLst>
            </a:custGeom>
            <a:grpFill/>
            <a:ln>
              <a:solidFill>
                <a:schemeClr val="accent2">
                  <a:lumMod val="75000"/>
                </a:schemeClr>
              </a:solidFill>
            </a:ln>
          </p:spPr>
          <p:txBody>
            <a:bodyPr lIns="182843" tIns="91422" rIns="182843" bIns="91422"/>
            <a:lstStyle/>
            <a:p>
              <a:pPr defTabSz="1828434" eaLnBrk="1" fontAlgn="auto" hangingPunct="1">
                <a:spcBef>
                  <a:spcPts val="0"/>
                </a:spcBef>
                <a:spcAft>
                  <a:spcPts val="0"/>
                </a:spcAft>
                <a:defRPr/>
              </a:pPr>
              <a:endParaRPr lang="id-ID">
                <a:cs typeface="Lato Light"/>
              </a:endParaRPr>
            </a:p>
          </p:txBody>
        </p:sp>
        <p:sp>
          <p:nvSpPr>
            <p:cNvPr id="27" name="Freeform 17"/>
            <p:cNvSpPr>
              <a:spLocks noEditPoints="1"/>
            </p:cNvSpPr>
            <p:nvPr/>
          </p:nvSpPr>
          <p:spPr bwMode="auto">
            <a:xfrm>
              <a:off x="5358447" y="5028179"/>
              <a:ext cx="2617332" cy="3566306"/>
            </a:xfrm>
            <a:custGeom>
              <a:avLst/>
              <a:gdLst>
                <a:gd name="T0" fmla="*/ 2147483647 w 276"/>
                <a:gd name="T1" fmla="*/ 2147483647 h 377"/>
                <a:gd name="T2" fmla="*/ 2147483647 w 276"/>
                <a:gd name="T3" fmla="*/ 2147483647 h 377"/>
                <a:gd name="T4" fmla="*/ 2147483647 w 276"/>
                <a:gd name="T5" fmla="*/ 2147483647 h 377"/>
                <a:gd name="T6" fmla="*/ 2147483647 w 276"/>
                <a:gd name="T7" fmla="*/ 1073827034 h 377"/>
                <a:gd name="T8" fmla="*/ 2147483647 w 276"/>
                <a:gd name="T9" fmla="*/ 0 h 377"/>
                <a:gd name="T10" fmla="*/ 0 w 276"/>
                <a:gd name="T11" fmla="*/ 0 h 377"/>
                <a:gd name="T12" fmla="*/ 0 w 276"/>
                <a:gd name="T13" fmla="*/ 1073827034 h 377"/>
                <a:gd name="T14" fmla="*/ 989218733 w 276"/>
                <a:gd name="T15" fmla="*/ 2147483647 h 377"/>
                <a:gd name="T16" fmla="*/ 1528787414 w 276"/>
                <a:gd name="T17" fmla="*/ 2147483647 h 377"/>
                <a:gd name="T18" fmla="*/ 1528787414 w 276"/>
                <a:gd name="T19" fmla="*/ 2147483647 h 377"/>
                <a:gd name="T20" fmla="*/ 2147483647 w 276"/>
                <a:gd name="T21" fmla="*/ 2147483647 h 377"/>
                <a:gd name="T22" fmla="*/ 2147483647 w 276"/>
                <a:gd name="T23" fmla="*/ 2147483647 h 377"/>
                <a:gd name="T24" fmla="*/ 2147483647 w 276"/>
                <a:gd name="T25" fmla="*/ 2147483647 h 377"/>
                <a:gd name="T26" fmla="*/ 1528787414 w 276"/>
                <a:gd name="T27" fmla="*/ 2147483647 h 377"/>
                <a:gd name="T28" fmla="*/ 1528787414 w 276"/>
                <a:gd name="T29" fmla="*/ 2147483647 h 377"/>
                <a:gd name="T30" fmla="*/ 989218733 w 276"/>
                <a:gd name="T31" fmla="*/ 2147483647 h 377"/>
                <a:gd name="T32" fmla="*/ 0 w 276"/>
                <a:gd name="T33" fmla="*/ 2147483647 h 377"/>
                <a:gd name="T34" fmla="*/ 0 w 276"/>
                <a:gd name="T35" fmla="*/ 2147483647 h 377"/>
                <a:gd name="T36" fmla="*/ 2147483647 w 276"/>
                <a:gd name="T37" fmla="*/ 2147483647 h 377"/>
                <a:gd name="T38" fmla="*/ 2147483647 w 276"/>
                <a:gd name="T39" fmla="*/ 2147483647 h 377"/>
                <a:gd name="T40" fmla="*/ 2147483647 w 276"/>
                <a:gd name="T41" fmla="*/ 2147483647 h 377"/>
                <a:gd name="T42" fmla="*/ 2147483647 w 276"/>
                <a:gd name="T43" fmla="*/ 2147483647 h 377"/>
                <a:gd name="T44" fmla="*/ 2147483647 w 276"/>
                <a:gd name="T45" fmla="*/ 2147483647 h 377"/>
                <a:gd name="T46" fmla="*/ 2147483647 w 276"/>
                <a:gd name="T47" fmla="*/ 2147483647 h 377"/>
                <a:gd name="T48" fmla="*/ 2147483647 w 276"/>
                <a:gd name="T49" fmla="*/ 2147483647 h 377"/>
                <a:gd name="T50" fmla="*/ 2147483647 w 276"/>
                <a:gd name="T51" fmla="*/ 2147483647 h 377"/>
                <a:gd name="T52" fmla="*/ 2147483647 w 276"/>
                <a:gd name="T53" fmla="*/ 2147483647 h 377"/>
                <a:gd name="T54" fmla="*/ 2147483647 w 276"/>
                <a:gd name="T55" fmla="*/ 2147483647 h 377"/>
                <a:gd name="T56" fmla="*/ 2147483647 w 276"/>
                <a:gd name="T57" fmla="*/ 2147483647 h 377"/>
                <a:gd name="T58" fmla="*/ 2147483647 w 276"/>
                <a:gd name="T59" fmla="*/ 2147483647 h 377"/>
                <a:gd name="T60" fmla="*/ 2147483647 w 276"/>
                <a:gd name="T61" fmla="*/ 2147483647 h 377"/>
                <a:gd name="T62" fmla="*/ 2147483647 w 276"/>
                <a:gd name="T63" fmla="*/ 2147483647 h 377"/>
                <a:gd name="T64" fmla="*/ 2147483647 w 276"/>
                <a:gd name="T65" fmla="*/ 2147483647 h 377"/>
                <a:gd name="T66" fmla="*/ 2147483647 w 276"/>
                <a:gd name="T67" fmla="*/ 2147483647 h 377"/>
                <a:gd name="T68" fmla="*/ 2147483647 w 276"/>
                <a:gd name="T69" fmla="*/ 2147483647 h 377"/>
                <a:gd name="T70" fmla="*/ 2147483647 w 276"/>
                <a:gd name="T71" fmla="*/ 2147483647 h 377"/>
                <a:gd name="T72" fmla="*/ 2147483647 w 276"/>
                <a:gd name="T73" fmla="*/ 2147483647 h 377"/>
                <a:gd name="T74" fmla="*/ 2147483647 w 276"/>
                <a:gd name="T75" fmla="*/ 2147483647 h 377"/>
                <a:gd name="T76" fmla="*/ 2147483647 w 276"/>
                <a:gd name="T77" fmla="*/ 2147483647 h 377"/>
                <a:gd name="T78" fmla="*/ 2147483647 w 276"/>
                <a:gd name="T79" fmla="*/ 2147483647 h 377"/>
                <a:gd name="T80" fmla="*/ 2147483647 w 276"/>
                <a:gd name="T81" fmla="*/ 2147483647 h 377"/>
                <a:gd name="T82" fmla="*/ 2147483647 w 276"/>
                <a:gd name="T83" fmla="*/ 2147483647 h 377"/>
                <a:gd name="T84" fmla="*/ 2147483647 w 276"/>
                <a:gd name="T85" fmla="*/ 2147483647 h 377"/>
                <a:gd name="T86" fmla="*/ 2147483647 w 276"/>
                <a:gd name="T87" fmla="*/ 2147483647 h 377"/>
                <a:gd name="T88" fmla="*/ 2147483647 w 276"/>
                <a:gd name="T89" fmla="*/ 2147483647 h 377"/>
                <a:gd name="T90" fmla="*/ 2147483647 w 276"/>
                <a:gd name="T91" fmla="*/ 2147483647 h 3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6" h="377">
                  <a:moveTo>
                    <a:pt x="258" y="103"/>
                  </a:moveTo>
                  <a:cubicBezTo>
                    <a:pt x="258" y="29"/>
                    <a:pt x="258" y="29"/>
                    <a:pt x="258" y="29"/>
                  </a:cubicBezTo>
                  <a:cubicBezTo>
                    <a:pt x="264" y="27"/>
                    <a:pt x="264" y="27"/>
                    <a:pt x="264" y="27"/>
                  </a:cubicBezTo>
                  <a:cubicBezTo>
                    <a:pt x="271" y="25"/>
                    <a:pt x="276" y="19"/>
                    <a:pt x="276" y="12"/>
                  </a:cubicBezTo>
                  <a:cubicBezTo>
                    <a:pt x="276" y="0"/>
                    <a:pt x="276" y="0"/>
                    <a:pt x="276" y="0"/>
                  </a:cubicBezTo>
                  <a:cubicBezTo>
                    <a:pt x="0" y="0"/>
                    <a:pt x="0" y="0"/>
                    <a:pt x="0" y="0"/>
                  </a:cubicBezTo>
                  <a:cubicBezTo>
                    <a:pt x="0" y="12"/>
                    <a:pt x="0" y="12"/>
                    <a:pt x="0" y="12"/>
                  </a:cubicBezTo>
                  <a:cubicBezTo>
                    <a:pt x="0" y="19"/>
                    <a:pt x="5" y="25"/>
                    <a:pt x="11" y="27"/>
                  </a:cubicBezTo>
                  <a:cubicBezTo>
                    <a:pt x="17" y="29"/>
                    <a:pt x="17" y="29"/>
                    <a:pt x="17" y="29"/>
                  </a:cubicBezTo>
                  <a:cubicBezTo>
                    <a:pt x="17" y="103"/>
                    <a:pt x="17" y="103"/>
                    <a:pt x="17" y="103"/>
                  </a:cubicBezTo>
                  <a:cubicBezTo>
                    <a:pt x="17" y="120"/>
                    <a:pt x="28" y="140"/>
                    <a:pt x="43" y="149"/>
                  </a:cubicBezTo>
                  <a:cubicBezTo>
                    <a:pt x="104" y="188"/>
                    <a:pt x="104" y="188"/>
                    <a:pt x="104" y="188"/>
                  </a:cubicBezTo>
                  <a:cubicBezTo>
                    <a:pt x="43" y="228"/>
                    <a:pt x="43" y="228"/>
                    <a:pt x="43" y="228"/>
                  </a:cubicBezTo>
                  <a:cubicBezTo>
                    <a:pt x="28" y="237"/>
                    <a:pt x="17" y="257"/>
                    <a:pt x="17" y="274"/>
                  </a:cubicBezTo>
                  <a:cubicBezTo>
                    <a:pt x="17" y="348"/>
                    <a:pt x="17" y="348"/>
                    <a:pt x="17" y="348"/>
                  </a:cubicBezTo>
                  <a:cubicBezTo>
                    <a:pt x="11" y="350"/>
                    <a:pt x="11" y="350"/>
                    <a:pt x="11" y="350"/>
                  </a:cubicBezTo>
                  <a:cubicBezTo>
                    <a:pt x="5" y="352"/>
                    <a:pt x="0" y="358"/>
                    <a:pt x="0" y="366"/>
                  </a:cubicBezTo>
                  <a:cubicBezTo>
                    <a:pt x="0" y="377"/>
                    <a:pt x="0" y="377"/>
                    <a:pt x="0" y="377"/>
                  </a:cubicBezTo>
                  <a:cubicBezTo>
                    <a:pt x="276" y="377"/>
                    <a:pt x="276" y="377"/>
                    <a:pt x="276" y="377"/>
                  </a:cubicBezTo>
                  <a:cubicBezTo>
                    <a:pt x="276" y="366"/>
                    <a:pt x="276" y="366"/>
                    <a:pt x="276" y="366"/>
                  </a:cubicBezTo>
                  <a:cubicBezTo>
                    <a:pt x="276" y="358"/>
                    <a:pt x="271" y="352"/>
                    <a:pt x="264" y="350"/>
                  </a:cubicBezTo>
                  <a:cubicBezTo>
                    <a:pt x="258" y="348"/>
                    <a:pt x="258" y="348"/>
                    <a:pt x="258" y="348"/>
                  </a:cubicBezTo>
                  <a:cubicBezTo>
                    <a:pt x="258" y="274"/>
                    <a:pt x="258" y="274"/>
                    <a:pt x="258" y="274"/>
                  </a:cubicBezTo>
                  <a:cubicBezTo>
                    <a:pt x="258" y="257"/>
                    <a:pt x="247" y="237"/>
                    <a:pt x="233" y="228"/>
                  </a:cubicBezTo>
                  <a:cubicBezTo>
                    <a:pt x="171" y="188"/>
                    <a:pt x="171" y="188"/>
                    <a:pt x="171" y="188"/>
                  </a:cubicBezTo>
                  <a:cubicBezTo>
                    <a:pt x="233" y="149"/>
                    <a:pt x="233" y="149"/>
                    <a:pt x="233" y="149"/>
                  </a:cubicBezTo>
                  <a:cubicBezTo>
                    <a:pt x="247" y="140"/>
                    <a:pt x="258" y="120"/>
                    <a:pt x="258" y="103"/>
                  </a:cubicBezTo>
                  <a:close/>
                  <a:moveTo>
                    <a:pt x="222" y="132"/>
                  </a:moveTo>
                  <a:cubicBezTo>
                    <a:pt x="167" y="167"/>
                    <a:pt x="167" y="167"/>
                    <a:pt x="167" y="167"/>
                  </a:cubicBezTo>
                  <a:cubicBezTo>
                    <a:pt x="158" y="172"/>
                    <a:pt x="153" y="180"/>
                    <a:pt x="153" y="188"/>
                  </a:cubicBezTo>
                  <a:cubicBezTo>
                    <a:pt x="153" y="197"/>
                    <a:pt x="158" y="205"/>
                    <a:pt x="167" y="210"/>
                  </a:cubicBezTo>
                  <a:cubicBezTo>
                    <a:pt x="222" y="245"/>
                    <a:pt x="222" y="245"/>
                    <a:pt x="222" y="245"/>
                  </a:cubicBezTo>
                  <a:cubicBezTo>
                    <a:pt x="230" y="251"/>
                    <a:pt x="237" y="264"/>
                    <a:pt x="237" y="274"/>
                  </a:cubicBezTo>
                  <a:cubicBezTo>
                    <a:pt x="237" y="349"/>
                    <a:pt x="237" y="349"/>
                    <a:pt x="237" y="349"/>
                  </a:cubicBezTo>
                  <a:cubicBezTo>
                    <a:pt x="38" y="349"/>
                    <a:pt x="38" y="349"/>
                    <a:pt x="38" y="349"/>
                  </a:cubicBezTo>
                  <a:cubicBezTo>
                    <a:pt x="38" y="274"/>
                    <a:pt x="38" y="274"/>
                    <a:pt x="38" y="274"/>
                  </a:cubicBezTo>
                  <a:cubicBezTo>
                    <a:pt x="38" y="264"/>
                    <a:pt x="46" y="251"/>
                    <a:pt x="54" y="245"/>
                  </a:cubicBezTo>
                  <a:cubicBezTo>
                    <a:pt x="109" y="210"/>
                    <a:pt x="109" y="210"/>
                    <a:pt x="109" y="210"/>
                  </a:cubicBezTo>
                  <a:cubicBezTo>
                    <a:pt x="117" y="205"/>
                    <a:pt x="122" y="197"/>
                    <a:pt x="122" y="188"/>
                  </a:cubicBezTo>
                  <a:cubicBezTo>
                    <a:pt x="122" y="180"/>
                    <a:pt x="117" y="172"/>
                    <a:pt x="109" y="167"/>
                  </a:cubicBezTo>
                  <a:cubicBezTo>
                    <a:pt x="54" y="132"/>
                    <a:pt x="54" y="132"/>
                    <a:pt x="54" y="132"/>
                  </a:cubicBezTo>
                  <a:cubicBezTo>
                    <a:pt x="46" y="126"/>
                    <a:pt x="38" y="113"/>
                    <a:pt x="38" y="103"/>
                  </a:cubicBezTo>
                  <a:cubicBezTo>
                    <a:pt x="38" y="28"/>
                    <a:pt x="38" y="28"/>
                    <a:pt x="38" y="28"/>
                  </a:cubicBezTo>
                  <a:cubicBezTo>
                    <a:pt x="237" y="28"/>
                    <a:pt x="237" y="28"/>
                    <a:pt x="237" y="28"/>
                  </a:cubicBezTo>
                  <a:cubicBezTo>
                    <a:pt x="237" y="103"/>
                    <a:pt x="237" y="103"/>
                    <a:pt x="237" y="103"/>
                  </a:cubicBezTo>
                  <a:cubicBezTo>
                    <a:pt x="237" y="113"/>
                    <a:pt x="230" y="126"/>
                    <a:pt x="222" y="132"/>
                  </a:cubicBezTo>
                  <a:close/>
                </a:path>
              </a:pathLst>
            </a:custGeom>
            <a:grpFill/>
            <a:ln w="9525">
              <a:solidFill>
                <a:srgbClr val="000000"/>
              </a:solidFill>
              <a:round/>
              <a:headEnd/>
              <a:tailEnd/>
            </a:ln>
            <a:extLst/>
          </p:spPr>
          <p:txBody>
            <a:bodyPr lIns="182843" tIns="91422" rIns="182843" bIns="91422"/>
            <a:lstStyle/>
            <a:p>
              <a:endParaRPr lang="en-US"/>
            </a:p>
          </p:txBody>
        </p:sp>
        <p:sp>
          <p:nvSpPr>
            <p:cNvPr id="28" name="Freeform 18"/>
            <p:cNvSpPr>
              <a:spLocks/>
            </p:cNvSpPr>
            <p:nvPr/>
          </p:nvSpPr>
          <p:spPr bwMode="auto">
            <a:xfrm>
              <a:off x="6354122" y="6492908"/>
              <a:ext cx="616909" cy="367520"/>
            </a:xfrm>
            <a:custGeom>
              <a:avLst/>
              <a:gdLst>
                <a:gd name="T0" fmla="*/ 0 w 65"/>
                <a:gd name="T1" fmla="*/ 0 h 39"/>
                <a:gd name="T2" fmla="*/ 900772558 w 65"/>
                <a:gd name="T3" fmla="*/ 532828611 h 39"/>
                <a:gd name="T4" fmla="*/ 2147483647 w 65"/>
                <a:gd name="T5" fmla="*/ 2147483647 h 39"/>
                <a:gd name="T6" fmla="*/ 2147483647 w 65"/>
                <a:gd name="T7" fmla="*/ 2147483647 h 39"/>
                <a:gd name="T8" fmla="*/ 2147483647 w 65"/>
                <a:gd name="T9" fmla="*/ 2147483647 h 39"/>
                <a:gd name="T10" fmla="*/ 2147483647 w 65"/>
                <a:gd name="T11" fmla="*/ 2147483647 h 39"/>
                <a:gd name="T12" fmla="*/ 2147483647 w 65"/>
                <a:gd name="T13" fmla="*/ 532828611 h 39"/>
                <a:gd name="T14" fmla="*/ 2147483647 w 65"/>
                <a:gd name="T15" fmla="*/ 0 h 39"/>
                <a:gd name="T16" fmla="*/ 0 w 65"/>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39">
                  <a:moveTo>
                    <a:pt x="0" y="0"/>
                  </a:moveTo>
                  <a:cubicBezTo>
                    <a:pt x="10" y="6"/>
                    <a:pt x="10" y="6"/>
                    <a:pt x="10" y="6"/>
                  </a:cubicBezTo>
                  <a:cubicBezTo>
                    <a:pt x="22" y="14"/>
                    <a:pt x="29" y="26"/>
                    <a:pt x="29" y="38"/>
                  </a:cubicBezTo>
                  <a:cubicBezTo>
                    <a:pt x="29" y="39"/>
                    <a:pt x="29" y="39"/>
                    <a:pt x="29" y="39"/>
                  </a:cubicBezTo>
                  <a:cubicBezTo>
                    <a:pt x="36" y="39"/>
                    <a:pt x="36" y="39"/>
                    <a:pt x="36" y="39"/>
                  </a:cubicBezTo>
                  <a:cubicBezTo>
                    <a:pt x="36" y="39"/>
                    <a:pt x="36" y="39"/>
                    <a:pt x="36" y="38"/>
                  </a:cubicBezTo>
                  <a:cubicBezTo>
                    <a:pt x="36" y="26"/>
                    <a:pt x="43" y="14"/>
                    <a:pt x="55" y="6"/>
                  </a:cubicBezTo>
                  <a:cubicBezTo>
                    <a:pt x="65" y="0"/>
                    <a:pt x="65" y="0"/>
                    <a:pt x="65" y="0"/>
                  </a:cubicBezTo>
                  <a:lnTo>
                    <a:pt x="0" y="0"/>
                  </a:lnTo>
                  <a:close/>
                </a:path>
              </a:pathLst>
            </a:custGeom>
            <a:grpFill/>
            <a:ln w="9525">
              <a:solidFill>
                <a:srgbClr val="000000"/>
              </a:solidFill>
              <a:round/>
              <a:headEnd/>
              <a:tailEnd/>
            </a:ln>
            <a:extLst/>
          </p:spPr>
          <p:txBody>
            <a:bodyPr lIns="182843" tIns="91422" rIns="182843" bIns="91422"/>
            <a:lstStyle/>
            <a:p>
              <a:endParaRPr lang="en-US"/>
            </a:p>
          </p:txBody>
        </p:sp>
        <p:sp>
          <p:nvSpPr>
            <p:cNvPr id="29" name="Rectangle 23"/>
            <p:cNvSpPr>
              <a:spLocks noChangeArrowheads="1"/>
            </p:cNvSpPr>
            <p:nvPr/>
          </p:nvSpPr>
          <p:spPr bwMode="auto">
            <a:xfrm>
              <a:off x="5832471" y="7997833"/>
              <a:ext cx="1660214" cy="217790"/>
            </a:xfrm>
            <a:prstGeom prst="rect">
              <a:avLst/>
            </a:prstGeom>
            <a:grpFill/>
            <a:ln w="9525">
              <a:solidFill>
                <a:srgbClr val="000000"/>
              </a:solidFill>
              <a:miter lim="800000"/>
              <a:headEnd/>
              <a:tailEnd/>
            </a:ln>
            <a:extLst/>
          </p:spPr>
          <p:txBody>
            <a:bodyPr lIns="182843" tIns="91422" rIns="182843" bIns="91422"/>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eaLnBrk="0" fontAlgn="base" hangingPunct="0">
                <a:spcBef>
                  <a:spcPct val="0"/>
                </a:spcBef>
                <a:spcAft>
                  <a:spcPct val="0"/>
                </a:spcAft>
                <a:defRPr sz="3600">
                  <a:solidFill>
                    <a:schemeClr val="tx1"/>
                  </a:solidFill>
                  <a:latin typeface="Lato Light"/>
                </a:defRPr>
              </a:lvl6pPr>
              <a:lvl7pPr marL="2971800" indent="-228600" defTabSz="1827213" eaLnBrk="0" fontAlgn="base" hangingPunct="0">
                <a:spcBef>
                  <a:spcPct val="0"/>
                </a:spcBef>
                <a:spcAft>
                  <a:spcPct val="0"/>
                </a:spcAft>
                <a:defRPr sz="3600">
                  <a:solidFill>
                    <a:schemeClr val="tx1"/>
                  </a:solidFill>
                  <a:latin typeface="Lato Light"/>
                </a:defRPr>
              </a:lvl7pPr>
              <a:lvl8pPr marL="3429000" indent="-228600" defTabSz="1827213" eaLnBrk="0" fontAlgn="base" hangingPunct="0">
                <a:spcBef>
                  <a:spcPct val="0"/>
                </a:spcBef>
                <a:spcAft>
                  <a:spcPct val="0"/>
                </a:spcAft>
                <a:defRPr sz="3600">
                  <a:solidFill>
                    <a:schemeClr val="tx1"/>
                  </a:solidFill>
                  <a:latin typeface="Lato Light"/>
                </a:defRPr>
              </a:lvl8pPr>
              <a:lvl9pPr marL="3886200" indent="-228600" defTabSz="1827213" eaLnBrk="0" fontAlgn="base" hangingPunct="0">
                <a:spcBef>
                  <a:spcPct val="0"/>
                </a:spcBef>
                <a:spcAft>
                  <a:spcPct val="0"/>
                </a:spcAft>
                <a:defRPr sz="3600">
                  <a:solidFill>
                    <a:schemeClr val="tx1"/>
                  </a:solidFill>
                  <a:latin typeface="Lato Light"/>
                </a:defRPr>
              </a:lvl9pPr>
            </a:lstStyle>
            <a:p>
              <a:pPr eaLnBrk="1" hangingPunct="1"/>
              <a:endParaRPr lang="id-ID" altLang="en-US">
                <a:ea typeface="Lato Light"/>
                <a:cs typeface="Lato Light"/>
              </a:endParaRPr>
            </a:p>
          </p:txBody>
        </p:sp>
      </p:grpSp>
      <p:cxnSp>
        <p:nvCxnSpPr>
          <p:cNvPr id="30" name="Straight Arrow Connector 29"/>
          <p:cNvCxnSpPr/>
          <p:nvPr/>
        </p:nvCxnSpPr>
        <p:spPr>
          <a:xfrm>
            <a:off x="7855318" y="2051797"/>
            <a:ext cx="2377440" cy="1"/>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494989" y="1365927"/>
            <a:ext cx="978463" cy="369332"/>
          </a:xfrm>
          <a:prstGeom prst="rect">
            <a:avLst/>
          </a:prstGeom>
          <a:noFill/>
        </p:spPr>
        <p:txBody>
          <a:bodyPr wrap="square" rtlCol="0">
            <a:spAutoFit/>
          </a:bodyPr>
          <a:lstStyle/>
          <a:p>
            <a:pPr algn="ctr"/>
            <a:r>
              <a:rPr lang="mn-MN" dirty="0"/>
              <a:t>5</a:t>
            </a:r>
            <a:r>
              <a:rPr lang="mn-MN" dirty="0" smtClean="0"/>
              <a:t> өдөр</a:t>
            </a:r>
            <a:endParaRPr lang="mn-MN" dirty="0"/>
          </a:p>
        </p:txBody>
      </p:sp>
      <p:sp>
        <p:nvSpPr>
          <p:cNvPr id="32" name="TextBox 31"/>
          <p:cNvSpPr txBox="1"/>
          <p:nvPr/>
        </p:nvSpPr>
        <p:spPr>
          <a:xfrm>
            <a:off x="6591347" y="2425952"/>
            <a:ext cx="1243628" cy="646331"/>
          </a:xfrm>
          <a:prstGeom prst="rect">
            <a:avLst/>
          </a:prstGeom>
          <a:noFill/>
        </p:spPr>
        <p:txBody>
          <a:bodyPr wrap="square" rtlCol="0">
            <a:spAutoFit/>
          </a:bodyPr>
          <a:lstStyle/>
          <a:p>
            <a:pPr algn="ctr"/>
            <a:r>
              <a:rPr lang="mn-MN" dirty="0" smtClean="0"/>
              <a:t>Улсын төсөв</a:t>
            </a:r>
            <a:endParaRPr lang="mn-MN" dirty="0"/>
          </a:p>
        </p:txBody>
      </p:sp>
      <p:sp>
        <p:nvSpPr>
          <p:cNvPr id="33" name="TextBox 32"/>
          <p:cNvSpPr txBox="1"/>
          <p:nvPr/>
        </p:nvSpPr>
        <p:spPr>
          <a:xfrm>
            <a:off x="10075590" y="2430765"/>
            <a:ext cx="1767012" cy="646331"/>
          </a:xfrm>
          <a:prstGeom prst="rect">
            <a:avLst/>
          </a:prstGeom>
          <a:noFill/>
        </p:spPr>
        <p:txBody>
          <a:bodyPr wrap="square" rtlCol="0">
            <a:spAutoFit/>
          </a:bodyPr>
          <a:lstStyle/>
          <a:p>
            <a:pPr algn="ctr"/>
            <a:r>
              <a:rPr lang="mn-MN" dirty="0" smtClean="0"/>
              <a:t>Орон нутгийн төсөв</a:t>
            </a:r>
            <a:endParaRPr lang="mn-MN" dirty="0"/>
          </a:p>
        </p:txBody>
      </p:sp>
      <p:sp>
        <p:nvSpPr>
          <p:cNvPr id="43" name="TextBox 42"/>
          <p:cNvSpPr txBox="1"/>
          <p:nvPr/>
        </p:nvSpPr>
        <p:spPr>
          <a:xfrm>
            <a:off x="1890520" y="3811649"/>
            <a:ext cx="3372495" cy="461665"/>
          </a:xfrm>
          <a:prstGeom prst="rect">
            <a:avLst/>
          </a:prstGeom>
          <a:noFill/>
        </p:spPr>
        <p:txBody>
          <a:bodyPr wrap="square" rtlCol="0">
            <a:spAutoFit/>
          </a:bodyPr>
          <a:lstStyle/>
          <a:p>
            <a:pPr algn="ctr"/>
            <a:r>
              <a:rPr lang="mn-MN" sz="2400" dirty="0" smtClean="0">
                <a:latin typeface="Arial" panose="020B0604020202020204" pitchFamily="34" charset="0"/>
                <a:cs typeface="Arial" panose="020B0604020202020204" pitchFamily="34" charset="0"/>
              </a:rPr>
              <a:t>Заавал хангах нөхцөл</a:t>
            </a:r>
            <a:endParaRPr lang="mn-MN" sz="2400" dirty="0">
              <a:latin typeface="Arial" panose="020B0604020202020204" pitchFamily="34" charset="0"/>
              <a:cs typeface="Arial" panose="020B0604020202020204" pitchFamily="34" charset="0"/>
            </a:endParaRPr>
          </a:p>
        </p:txBody>
      </p:sp>
      <p:cxnSp>
        <p:nvCxnSpPr>
          <p:cNvPr id="44" name="Straight Connector 43"/>
          <p:cNvCxnSpPr/>
          <p:nvPr/>
        </p:nvCxnSpPr>
        <p:spPr>
          <a:xfrm flipH="1" flipV="1">
            <a:off x="595482" y="3182953"/>
            <a:ext cx="1124712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6323704" y="3480623"/>
            <a:ext cx="5669919" cy="1015663"/>
          </a:xfrm>
          <a:prstGeom prst="rect">
            <a:avLst/>
          </a:prstGeom>
        </p:spPr>
        <p:txBody>
          <a:bodyPr wrap="square">
            <a:spAutoFit/>
          </a:bodyPr>
          <a:lstStyle/>
          <a:p>
            <a:r>
              <a:rPr lang="mn-MN" sz="2000" dirty="0" smtClean="0">
                <a:solidFill>
                  <a:schemeClr val="accent6">
                    <a:lumMod val="50000"/>
                  </a:schemeClr>
                </a:solidFill>
                <a:latin typeface="Times New Roman" panose="02020603050405020304" pitchFamily="18" charset="0"/>
                <a:ea typeface="Calibri" panose="020F0502020204030204" pitchFamily="34" charset="0"/>
              </a:rPr>
              <a:t>Алслагдсан баг, хорооны иргэдээс </a:t>
            </a:r>
            <a:r>
              <a:rPr lang="mn-MN" sz="2000" dirty="0">
                <a:solidFill>
                  <a:schemeClr val="accent6">
                    <a:lumMod val="50000"/>
                  </a:schemeClr>
                </a:solidFill>
                <a:latin typeface="Times New Roman" panose="02020603050405020304" pitchFamily="18" charset="0"/>
                <a:ea typeface="Calibri" panose="020F0502020204030204" pitchFamily="34" charset="0"/>
              </a:rPr>
              <a:t>хамгийн олон </a:t>
            </a:r>
            <a:r>
              <a:rPr lang="mn-MN" sz="2000" dirty="0" smtClean="0">
                <a:solidFill>
                  <a:schemeClr val="accent6">
                    <a:lumMod val="50000"/>
                  </a:schemeClr>
                </a:solidFill>
                <a:latin typeface="Times New Roman" panose="02020603050405020304" pitchFamily="18" charset="0"/>
                <a:ea typeface="Calibri" panose="020F0502020204030204" pitchFamily="34" charset="0"/>
              </a:rPr>
              <a:t>санал авсан хөрөнгө </a:t>
            </a:r>
            <a:r>
              <a:rPr lang="mn-MN" sz="2000" dirty="0">
                <a:solidFill>
                  <a:schemeClr val="accent6">
                    <a:lumMod val="50000"/>
                  </a:schemeClr>
                </a:solidFill>
                <a:latin typeface="Times New Roman" panose="02020603050405020304" pitchFamily="18" charset="0"/>
                <a:ea typeface="Calibri" panose="020F0502020204030204" pitchFamily="34" charset="0"/>
              </a:rPr>
              <a:t>оруулалт, хөтөлбөр, төсөл, арга </a:t>
            </a:r>
            <a:r>
              <a:rPr lang="mn-MN" sz="2000" dirty="0" smtClean="0">
                <a:solidFill>
                  <a:schemeClr val="accent6">
                    <a:lumMod val="50000"/>
                  </a:schemeClr>
                </a:solidFill>
                <a:latin typeface="Times New Roman" panose="02020603050405020304" pitchFamily="18" charset="0"/>
                <a:ea typeface="Calibri" panose="020F0502020204030204" pitchFamily="34" charset="0"/>
              </a:rPr>
              <a:t>хэмжээг жагсаалтад багтаах</a:t>
            </a:r>
            <a:endParaRPr lang="mn-MN" sz="2000" dirty="0">
              <a:solidFill>
                <a:schemeClr val="accent6">
                  <a:lumMod val="50000"/>
                </a:schemeClr>
              </a:solidFill>
            </a:endParaRPr>
          </a:p>
        </p:txBody>
      </p:sp>
      <p:cxnSp>
        <p:nvCxnSpPr>
          <p:cNvPr id="45" name="Straight Connector 44"/>
          <p:cNvCxnSpPr/>
          <p:nvPr/>
        </p:nvCxnSpPr>
        <p:spPr>
          <a:xfrm flipH="1" flipV="1">
            <a:off x="595482" y="4873167"/>
            <a:ext cx="1124712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6" name="Multiply 45"/>
          <p:cNvSpPr/>
          <p:nvPr/>
        </p:nvSpPr>
        <p:spPr>
          <a:xfrm>
            <a:off x="595482" y="4873167"/>
            <a:ext cx="1488329" cy="1786501"/>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n-MN"/>
          </a:p>
        </p:txBody>
      </p:sp>
      <p:sp>
        <p:nvSpPr>
          <p:cNvPr id="48" name="TextBox 47"/>
          <p:cNvSpPr txBox="1"/>
          <p:nvPr/>
        </p:nvSpPr>
        <p:spPr>
          <a:xfrm>
            <a:off x="2019863" y="5535584"/>
            <a:ext cx="3215410" cy="461665"/>
          </a:xfrm>
          <a:prstGeom prst="rect">
            <a:avLst/>
          </a:prstGeom>
          <a:noFill/>
        </p:spPr>
        <p:txBody>
          <a:bodyPr wrap="square" rtlCol="0">
            <a:spAutoFit/>
          </a:bodyPr>
          <a:lstStyle/>
          <a:p>
            <a:pPr algn="ctr"/>
            <a:r>
              <a:rPr lang="mn-MN" sz="2400" dirty="0" smtClean="0">
                <a:latin typeface="Arial" panose="020B0604020202020204" pitchFamily="34" charset="0"/>
                <a:cs typeface="Arial" panose="020B0604020202020204" pitchFamily="34" charset="0"/>
              </a:rPr>
              <a:t>Хориглосон чиг үүрэг</a:t>
            </a:r>
            <a:endParaRPr lang="mn-MN" sz="2400" dirty="0">
              <a:latin typeface="Arial" panose="020B0604020202020204" pitchFamily="34" charset="0"/>
              <a:cs typeface="Arial" panose="020B0604020202020204" pitchFamily="34" charset="0"/>
            </a:endParaRPr>
          </a:p>
        </p:txBody>
      </p:sp>
      <p:sp>
        <p:nvSpPr>
          <p:cNvPr id="49" name="Plus 48"/>
          <p:cNvSpPr/>
          <p:nvPr/>
        </p:nvSpPr>
        <p:spPr>
          <a:xfrm>
            <a:off x="5289375" y="3460089"/>
            <a:ext cx="1084468" cy="101156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n-MN"/>
          </a:p>
        </p:txBody>
      </p:sp>
      <p:sp>
        <p:nvSpPr>
          <p:cNvPr id="51" name="Plus 50"/>
          <p:cNvSpPr/>
          <p:nvPr/>
        </p:nvSpPr>
        <p:spPr>
          <a:xfrm>
            <a:off x="5289375" y="5378454"/>
            <a:ext cx="1084468" cy="101156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n-MN"/>
          </a:p>
        </p:txBody>
      </p:sp>
      <p:sp>
        <p:nvSpPr>
          <p:cNvPr id="3" name="Rectangle 2"/>
          <p:cNvSpPr/>
          <p:nvPr/>
        </p:nvSpPr>
        <p:spPr>
          <a:xfrm>
            <a:off x="6216816" y="4873167"/>
            <a:ext cx="6096001" cy="1862048"/>
          </a:xfrm>
          <a:prstGeom prst="rect">
            <a:avLst/>
          </a:prstGeom>
        </p:spPr>
        <p:txBody>
          <a:bodyPr wrap="square">
            <a:spAutoFit/>
          </a:bodyPr>
          <a:lstStyle/>
          <a:p>
            <a:pPr marL="0" marR="0" lvl="2" indent="-285750">
              <a:lnSpc>
                <a:spcPct val="115000"/>
              </a:lnSpc>
              <a:spcBef>
                <a:spcPts val="0"/>
              </a:spcBef>
              <a:spcAft>
                <a:spcPts val="0"/>
              </a:spcAft>
              <a:buFontTx/>
              <a:buChar char="-"/>
              <a:tabLst>
                <a:tab pos="171450" algn="l"/>
                <a:tab pos="685800" algn="l"/>
                <a:tab pos="800100" algn="l"/>
              </a:tabLst>
            </a:pPr>
            <a:r>
              <a:rPr lang="mn-MN" sz="2000" dirty="0">
                <a:solidFill>
                  <a:schemeClr val="accent6">
                    <a:lumMod val="50000"/>
                  </a:schemeClr>
                </a:solidFill>
                <a:latin typeface="Times New Roman" panose="02020603050405020304" pitchFamily="18" charset="0"/>
                <a:ea typeface="Calibri" panose="020F0502020204030204" pitchFamily="34" charset="0"/>
              </a:rPr>
              <a:t>Буцалтгүй тусламж, дэмжлэг, тэтгэмж, урамшуулал; </a:t>
            </a:r>
          </a:p>
          <a:p>
            <a:pPr marL="0" marR="0" lvl="2" indent="-285750">
              <a:lnSpc>
                <a:spcPct val="115000"/>
              </a:lnSpc>
              <a:spcBef>
                <a:spcPts val="0"/>
              </a:spcBef>
              <a:spcAft>
                <a:spcPts val="0"/>
              </a:spcAft>
              <a:buFontTx/>
              <a:buChar char="-"/>
              <a:tabLst>
                <a:tab pos="117475" algn="l"/>
                <a:tab pos="176213" algn="l"/>
                <a:tab pos="280988" algn="l"/>
                <a:tab pos="685800" algn="l"/>
                <a:tab pos="800100" algn="l"/>
              </a:tabLst>
            </a:pPr>
            <a:r>
              <a:rPr lang="mn-MN" sz="2000" dirty="0">
                <a:solidFill>
                  <a:schemeClr val="accent6">
                    <a:lumMod val="50000"/>
                  </a:schemeClr>
                </a:solidFill>
                <a:latin typeface="Times New Roman" panose="02020603050405020304" pitchFamily="18" charset="0"/>
                <a:ea typeface="Calibri" panose="020F0502020204030204" pitchFamily="34" charset="0"/>
              </a:rPr>
              <a:t>Тусгай зориулалтын шилжүүлгийн байгууллагаас бусад </a:t>
            </a:r>
            <a:r>
              <a:rPr lang="mn-MN" sz="2000" dirty="0" smtClean="0">
                <a:solidFill>
                  <a:schemeClr val="accent6">
                    <a:lumMod val="50000"/>
                  </a:schemeClr>
                </a:solidFill>
                <a:latin typeface="Times New Roman" panose="02020603050405020304" pitchFamily="18" charset="0"/>
                <a:ea typeface="Calibri" panose="020F0502020204030204" pitchFamily="34" charset="0"/>
              </a:rPr>
              <a:t>улсын төсвийн </a:t>
            </a:r>
            <a:r>
              <a:rPr lang="mn-MN" sz="2000" dirty="0">
                <a:solidFill>
                  <a:schemeClr val="accent6">
                    <a:lumMod val="50000"/>
                  </a:schemeClr>
                </a:solidFill>
                <a:latin typeface="Times New Roman" panose="02020603050405020304" pitchFamily="18" charset="0"/>
                <a:ea typeface="Calibri" panose="020F0502020204030204" pitchFamily="34" charset="0"/>
              </a:rPr>
              <a:t>байгууллагын хөрөнгийн болон урсгал зардал.</a:t>
            </a:r>
          </a:p>
        </p:txBody>
      </p:sp>
      <p:pic>
        <p:nvPicPr>
          <p:cNvPr id="4098" name="Picture 2" descr="Image result for clipart for cau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061" y="3426634"/>
            <a:ext cx="1078477" cy="1078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499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500"/>
                                        <p:tgtEl>
                                          <p:spTgt spid="614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nodeType="withEffect">
                                  <p:stCondLst>
                                    <p:cond delay="0"/>
                                  </p:stCondLst>
                                  <p:childTnLst>
                                    <p:set>
                                      <p:cBhvr>
                                        <p:cTn id="21" dur="1" fill="hold">
                                          <p:stCondLst>
                                            <p:cond delay="0"/>
                                          </p:stCondLst>
                                        </p:cTn>
                                        <p:tgtEl>
                                          <p:spTgt spid="6150"/>
                                        </p:tgtEl>
                                        <p:attrNameLst>
                                          <p:attrName>style.visibility</p:attrName>
                                        </p:attrNameLst>
                                      </p:cBhvr>
                                      <p:to>
                                        <p:strVal val="visible"/>
                                      </p:to>
                                    </p:set>
                                    <p:animEffect transition="in" filter="fade">
                                      <p:cBhvr>
                                        <p:cTn id="22" dur="500"/>
                                        <p:tgtEl>
                                          <p:spTgt spid="615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0"/>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4098"/>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4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9"/>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7"/>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46"/>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51"/>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9" grpId="0"/>
      <p:bldP spid="31" grpId="0"/>
      <p:bldP spid="32" grpId="0"/>
      <p:bldP spid="33" grpId="0"/>
      <p:bldP spid="43" grpId="0"/>
      <p:bldP spid="47" grpId="0"/>
      <p:bldP spid="46" grpId="0" animBg="1"/>
      <p:bldP spid="48" grpId="0"/>
      <p:bldP spid="49" grpId="0" animBg="1"/>
      <p:bldP spid="51"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717" y="286603"/>
            <a:ext cx="10698963" cy="768015"/>
          </a:xfrm>
        </p:spPr>
        <p:txBody>
          <a:bodyPr>
            <a:normAutofit/>
          </a:bodyPr>
          <a:lstStyle/>
          <a:p>
            <a:pPr algn="ctr"/>
            <a:r>
              <a:rPr lang="mn-MN" sz="4000" dirty="0" smtClean="0">
                <a:latin typeface="Arial" panose="020B0604020202020204" pitchFamily="34" charset="0"/>
                <a:cs typeface="Arial" panose="020B0604020202020204" pitchFamily="34" charset="0"/>
              </a:rPr>
              <a:t>Бүлэг 4. </a:t>
            </a:r>
            <a:r>
              <a:rPr lang="mn-MN" sz="4000" dirty="0" err="1" smtClean="0">
                <a:latin typeface="Arial" panose="020B0604020202020204" pitchFamily="34" charset="0"/>
                <a:cs typeface="Arial" panose="020B0604020202020204" pitchFamily="34" charset="0"/>
              </a:rPr>
              <a:t>ОНХС</a:t>
            </a:r>
            <a:r>
              <a:rPr lang="mn-MN" sz="4000" dirty="0" smtClean="0">
                <a:latin typeface="Arial" panose="020B0604020202020204" pitchFamily="34" charset="0"/>
                <a:cs typeface="Arial" panose="020B0604020202020204" pitchFamily="34" charset="0"/>
              </a:rPr>
              <a:t>-д хамаарах чиг үүргүүд</a:t>
            </a:r>
            <a:endParaRPr lang="mn-MN"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5794" y="1695518"/>
            <a:ext cx="5793278" cy="2067668"/>
          </a:xfrm>
        </p:spPr>
        <p:txBody>
          <a:bodyPr>
            <a:normAutofit fontScale="85000" lnSpcReduction="20000"/>
          </a:bodyPr>
          <a:lstStyle/>
          <a:p>
            <a:pPr marL="0" indent="0" algn="ctr">
              <a:buNone/>
            </a:pPr>
            <a:r>
              <a:rPr lang="en-US" b="1" u="sng" dirty="0" smtClean="0">
                <a:latin typeface="Arial" panose="020B0604020202020204" pitchFamily="34" charset="0"/>
                <a:cs typeface="Arial" panose="020B0604020202020204" pitchFamily="34" charset="0"/>
              </a:rPr>
              <a:t>43-</a:t>
            </a:r>
            <a:r>
              <a:rPr lang="mn-MN" b="1" u="sng" dirty="0" smtClean="0">
                <a:latin typeface="Arial" panose="020B0604020202020204" pitchFamily="34" charset="0"/>
                <a:cs typeface="Arial" panose="020B0604020202020204" pitchFamily="34" charset="0"/>
              </a:rPr>
              <a:t>р заавар</a:t>
            </a:r>
            <a:endParaRPr lang="en-US" b="1" u="sng" dirty="0" smtClean="0">
              <a:latin typeface="Arial" panose="020B0604020202020204" pitchFamily="34" charset="0"/>
              <a:cs typeface="Arial" panose="020B0604020202020204" pitchFamily="34" charset="0"/>
            </a:endParaRPr>
          </a:p>
          <a:p>
            <a:pPr marL="0" indent="0">
              <a:lnSpc>
                <a:spcPct val="100000"/>
              </a:lnSpc>
              <a:buNone/>
            </a:pPr>
            <a:r>
              <a:rPr lang="mn-MN" sz="3300" dirty="0" smtClean="0">
                <a:latin typeface="Arial" panose="020B0604020202020204" pitchFamily="34" charset="0"/>
                <a:cs typeface="Arial" panose="020B0604020202020204" pitchFamily="34" charset="0"/>
              </a:rPr>
              <a:t>ТТХ-д заасан орон нутгийн төсвөөр хэрэгжүүлэх чиг үүргийн хүрээнд</a:t>
            </a:r>
            <a:r>
              <a:rPr lang="en-US" sz="3300" dirty="0" smtClean="0">
                <a:latin typeface="Arial" panose="020B0604020202020204" pitchFamily="34" charset="0"/>
                <a:cs typeface="Arial" panose="020B0604020202020204" pitchFamily="34" charset="0"/>
              </a:rPr>
              <a:t>:</a:t>
            </a:r>
            <a:endParaRPr lang="mn-MN" sz="3300" dirty="0" smtClean="0">
              <a:latin typeface="Arial" panose="020B0604020202020204" pitchFamily="34" charset="0"/>
              <a:cs typeface="Arial" panose="020B0604020202020204" pitchFamily="34" charset="0"/>
            </a:endParaRPr>
          </a:p>
          <a:p>
            <a:pPr marL="0" indent="0">
              <a:buNone/>
            </a:pPr>
            <a:r>
              <a:rPr lang="mn-MN" sz="3300" dirty="0" smtClean="0">
                <a:latin typeface="Arial" panose="020B0604020202020204" pitchFamily="34" charset="0"/>
                <a:cs typeface="Arial" panose="020B0604020202020204" pitchFamily="34" charset="0"/>
              </a:rPr>
              <a:t>                   Жагсаалт</a:t>
            </a:r>
            <a:endParaRPr lang="mn-MN" sz="3300" dirty="0">
              <a:latin typeface="Arial" panose="020B0604020202020204" pitchFamily="34" charset="0"/>
              <a:cs typeface="Arial" panose="020B0604020202020204" pitchFamily="34" charset="0"/>
            </a:endParaRPr>
          </a:p>
        </p:txBody>
      </p:sp>
      <p:cxnSp>
        <p:nvCxnSpPr>
          <p:cNvPr id="4" name="Straight Connector 3"/>
          <p:cNvCxnSpPr/>
          <p:nvPr/>
        </p:nvCxnSpPr>
        <p:spPr>
          <a:xfrm>
            <a:off x="5997864" y="1391980"/>
            <a:ext cx="0" cy="511834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6" name="Group 5"/>
          <p:cNvGrpSpPr>
            <a:grpSpLocks/>
          </p:cNvGrpSpPr>
          <p:nvPr/>
        </p:nvGrpSpPr>
        <p:grpSpPr bwMode="auto">
          <a:xfrm>
            <a:off x="1291316" y="3752196"/>
            <a:ext cx="1113048" cy="547365"/>
            <a:chOff x="3803651" y="2443163"/>
            <a:chExt cx="917575" cy="1724025"/>
          </a:xfrm>
        </p:grpSpPr>
        <p:sp>
          <p:nvSpPr>
            <p:cNvPr id="7" name="Freeform 40"/>
            <p:cNvSpPr>
              <a:spLocks/>
            </p:cNvSpPr>
            <p:nvPr/>
          </p:nvSpPr>
          <p:spPr bwMode="auto">
            <a:xfrm>
              <a:off x="3803651" y="2443163"/>
              <a:ext cx="917575" cy="1724025"/>
            </a:xfrm>
            <a:custGeom>
              <a:avLst/>
              <a:gdLst>
                <a:gd name="T0" fmla="*/ 1456650313 w 578"/>
                <a:gd name="T1" fmla="*/ 2147483647 h 1086"/>
                <a:gd name="T2" fmla="*/ 0 w 578"/>
                <a:gd name="T3" fmla="*/ 2147483647 h 1086"/>
                <a:gd name="T4" fmla="*/ 0 w 578"/>
                <a:gd name="T5" fmla="*/ 975301263 h 1086"/>
                <a:gd name="T6" fmla="*/ 728325950 w 578"/>
                <a:gd name="T7" fmla="*/ 0 h 1086"/>
                <a:gd name="T8" fmla="*/ 1456650313 w 578"/>
                <a:gd name="T9" fmla="*/ 975301263 h 1086"/>
                <a:gd name="T10" fmla="*/ 1456650313 w 578"/>
                <a:gd name="T11" fmla="*/ 2147483647 h 108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8" h="1086">
                  <a:moveTo>
                    <a:pt x="578" y="1086"/>
                  </a:moveTo>
                  <a:lnTo>
                    <a:pt x="0" y="1086"/>
                  </a:lnTo>
                  <a:lnTo>
                    <a:pt x="0" y="387"/>
                  </a:lnTo>
                  <a:lnTo>
                    <a:pt x="289" y="0"/>
                  </a:lnTo>
                  <a:lnTo>
                    <a:pt x="578" y="387"/>
                  </a:lnTo>
                  <a:lnTo>
                    <a:pt x="578" y="108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Rectangle 41"/>
            <p:cNvSpPr>
              <a:spLocks noChangeArrowheads="1"/>
            </p:cNvSpPr>
            <p:nvPr/>
          </p:nvSpPr>
          <p:spPr bwMode="auto">
            <a:xfrm>
              <a:off x="4089119" y="2906464"/>
              <a:ext cx="121372" cy="267103"/>
            </a:xfrm>
            <a:prstGeom prst="rect">
              <a:avLst/>
            </a:prstGeom>
            <a:solidFill>
              <a:schemeClr val="accent1">
                <a:lumMod val="60000"/>
                <a:lumOff val="40000"/>
              </a:schemeClr>
            </a:solidFill>
            <a:ln>
              <a:noFill/>
            </a:ln>
          </p:spPr>
          <p:txBody>
            <a:bodyP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eaLnBrk="1" hangingPunct="1">
                <a:defRPr/>
              </a:pPr>
              <a:endParaRPr lang="id-ID" altLang="en-US" smtClean="0"/>
            </a:p>
          </p:txBody>
        </p:sp>
        <p:sp>
          <p:nvSpPr>
            <p:cNvPr id="9" name="Rectangle 42"/>
            <p:cNvSpPr>
              <a:spLocks noChangeArrowheads="1"/>
            </p:cNvSpPr>
            <p:nvPr/>
          </p:nvSpPr>
          <p:spPr bwMode="auto">
            <a:xfrm>
              <a:off x="4278460" y="2906464"/>
              <a:ext cx="123315" cy="267103"/>
            </a:xfrm>
            <a:prstGeom prst="rect">
              <a:avLst/>
            </a:prstGeom>
            <a:solidFill>
              <a:schemeClr val="accent1">
                <a:lumMod val="60000"/>
                <a:lumOff val="40000"/>
              </a:schemeClr>
            </a:solidFill>
            <a:ln>
              <a:noFill/>
            </a:ln>
          </p:spPr>
          <p:txBody>
            <a:bodyP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eaLnBrk="1" hangingPunct="1">
                <a:defRPr/>
              </a:pPr>
              <a:endParaRPr lang="id-ID" altLang="en-US" smtClean="0"/>
            </a:p>
          </p:txBody>
        </p:sp>
        <p:sp>
          <p:nvSpPr>
            <p:cNvPr id="10" name="Rectangle 43"/>
            <p:cNvSpPr>
              <a:spLocks noChangeArrowheads="1"/>
            </p:cNvSpPr>
            <p:nvPr/>
          </p:nvSpPr>
          <p:spPr bwMode="auto">
            <a:xfrm>
              <a:off x="4089119" y="3260982"/>
              <a:ext cx="121372" cy="270016"/>
            </a:xfrm>
            <a:prstGeom prst="rect">
              <a:avLst/>
            </a:prstGeom>
            <a:solidFill>
              <a:schemeClr val="accent1">
                <a:lumMod val="60000"/>
                <a:lumOff val="40000"/>
              </a:schemeClr>
            </a:solidFill>
            <a:ln>
              <a:noFill/>
            </a:ln>
          </p:spPr>
          <p:txBody>
            <a:bodyP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eaLnBrk="1" hangingPunct="1">
                <a:defRPr/>
              </a:pPr>
              <a:endParaRPr lang="id-ID" altLang="en-US" smtClean="0"/>
            </a:p>
          </p:txBody>
        </p:sp>
        <p:sp>
          <p:nvSpPr>
            <p:cNvPr id="11" name="Rectangle 44"/>
            <p:cNvSpPr>
              <a:spLocks noChangeArrowheads="1"/>
            </p:cNvSpPr>
            <p:nvPr/>
          </p:nvSpPr>
          <p:spPr bwMode="auto">
            <a:xfrm>
              <a:off x="4278460" y="3260982"/>
              <a:ext cx="123315" cy="270016"/>
            </a:xfrm>
            <a:prstGeom prst="rect">
              <a:avLst/>
            </a:prstGeom>
            <a:solidFill>
              <a:schemeClr val="accent1">
                <a:lumMod val="60000"/>
                <a:lumOff val="40000"/>
              </a:schemeClr>
            </a:solidFill>
            <a:ln>
              <a:noFill/>
            </a:ln>
          </p:spPr>
          <p:txBody>
            <a:bodyP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eaLnBrk="1" hangingPunct="1">
                <a:defRPr/>
              </a:pPr>
              <a:endParaRPr lang="id-ID" altLang="en-US" smtClean="0"/>
            </a:p>
          </p:txBody>
        </p:sp>
      </p:grpSp>
      <p:grpSp>
        <p:nvGrpSpPr>
          <p:cNvPr id="12" name="Group 1"/>
          <p:cNvGrpSpPr>
            <a:grpSpLocks/>
          </p:cNvGrpSpPr>
          <p:nvPr/>
        </p:nvGrpSpPr>
        <p:grpSpPr bwMode="auto">
          <a:xfrm flipH="1">
            <a:off x="1189447" y="4645905"/>
            <a:ext cx="1530058" cy="757165"/>
            <a:chOff x="1958" y="1901"/>
            <a:chExt cx="10252" cy="4611"/>
          </a:xfrm>
          <a:solidFill>
            <a:schemeClr val="accent2"/>
          </a:solidFill>
        </p:grpSpPr>
        <p:sp>
          <p:nvSpPr>
            <p:cNvPr id="13" name="Freeform 2"/>
            <p:cNvSpPr>
              <a:spLocks noChangeArrowheads="1"/>
            </p:cNvSpPr>
            <p:nvPr/>
          </p:nvSpPr>
          <p:spPr bwMode="auto">
            <a:xfrm>
              <a:off x="3178" y="4901"/>
              <a:ext cx="1611" cy="1611"/>
            </a:xfrm>
            <a:custGeom>
              <a:avLst/>
              <a:gdLst>
                <a:gd name="T0" fmla="*/ 3555 w 7108"/>
                <a:gd name="T1" fmla="*/ 0 h 7107"/>
                <a:gd name="T2" fmla="*/ 3555 w 7108"/>
                <a:gd name="T3" fmla="*/ 0 h 7107"/>
                <a:gd name="T4" fmla="*/ 0 w 7108"/>
                <a:gd name="T5" fmla="*/ 3552 h 7107"/>
                <a:gd name="T6" fmla="*/ 3555 w 7108"/>
                <a:gd name="T7" fmla="*/ 7106 h 7107"/>
                <a:gd name="T8" fmla="*/ 7107 w 7108"/>
                <a:gd name="T9" fmla="*/ 3552 h 7107"/>
                <a:gd name="T10" fmla="*/ 3555 w 7108"/>
                <a:gd name="T11" fmla="*/ 0 h 7107"/>
                <a:gd name="T12" fmla="*/ 3555 w 7108"/>
                <a:gd name="T13" fmla="*/ 6102 h 7107"/>
                <a:gd name="T14" fmla="*/ 3555 w 7108"/>
                <a:gd name="T15" fmla="*/ 6102 h 7107"/>
                <a:gd name="T16" fmla="*/ 1025 w 7108"/>
                <a:gd name="T17" fmla="*/ 3552 h 7107"/>
                <a:gd name="T18" fmla="*/ 3555 w 7108"/>
                <a:gd name="T19" fmla="*/ 1001 h 7107"/>
                <a:gd name="T20" fmla="*/ 6105 w 7108"/>
                <a:gd name="T21" fmla="*/ 3552 h 7107"/>
                <a:gd name="T22" fmla="*/ 3555 w 7108"/>
                <a:gd name="T23" fmla="*/ 6102 h 7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08" h="7107">
                  <a:moveTo>
                    <a:pt x="3555" y="0"/>
                  </a:moveTo>
                  <a:lnTo>
                    <a:pt x="3555" y="0"/>
                  </a:lnTo>
                  <a:cubicBezTo>
                    <a:pt x="1591" y="0"/>
                    <a:pt x="0" y="1590"/>
                    <a:pt x="0" y="3552"/>
                  </a:cubicBezTo>
                  <a:cubicBezTo>
                    <a:pt x="0" y="5514"/>
                    <a:pt x="1591" y="7106"/>
                    <a:pt x="3555" y="7106"/>
                  </a:cubicBezTo>
                  <a:cubicBezTo>
                    <a:pt x="5517" y="7106"/>
                    <a:pt x="7107" y="5514"/>
                    <a:pt x="7107" y="3552"/>
                  </a:cubicBezTo>
                  <a:cubicBezTo>
                    <a:pt x="7107" y="1590"/>
                    <a:pt x="5517" y="0"/>
                    <a:pt x="3555" y="0"/>
                  </a:cubicBezTo>
                  <a:close/>
                  <a:moveTo>
                    <a:pt x="3555" y="6102"/>
                  </a:moveTo>
                  <a:lnTo>
                    <a:pt x="3555" y="6102"/>
                  </a:lnTo>
                  <a:cubicBezTo>
                    <a:pt x="2158" y="6102"/>
                    <a:pt x="1025" y="4969"/>
                    <a:pt x="1025" y="3552"/>
                  </a:cubicBezTo>
                  <a:cubicBezTo>
                    <a:pt x="1025" y="2158"/>
                    <a:pt x="2158" y="1001"/>
                    <a:pt x="3555" y="1001"/>
                  </a:cubicBezTo>
                  <a:cubicBezTo>
                    <a:pt x="4972" y="1001"/>
                    <a:pt x="6105" y="2158"/>
                    <a:pt x="6105" y="3552"/>
                  </a:cubicBezTo>
                  <a:cubicBezTo>
                    <a:pt x="6105" y="4969"/>
                    <a:pt x="4972" y="6102"/>
                    <a:pt x="3555" y="6102"/>
                  </a:cubicBezTo>
                  <a:close/>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 name="Freeform 3"/>
            <p:cNvSpPr>
              <a:spLocks noChangeArrowheads="1"/>
            </p:cNvSpPr>
            <p:nvPr/>
          </p:nvSpPr>
          <p:spPr bwMode="auto">
            <a:xfrm>
              <a:off x="3524" y="5247"/>
              <a:ext cx="919" cy="918"/>
            </a:xfrm>
            <a:custGeom>
              <a:avLst/>
              <a:gdLst>
                <a:gd name="T0" fmla="*/ 2029 w 4056"/>
                <a:gd name="T1" fmla="*/ 0 h 4054"/>
                <a:gd name="T2" fmla="*/ 2029 w 4056"/>
                <a:gd name="T3" fmla="*/ 0 h 4054"/>
                <a:gd name="T4" fmla="*/ 0 w 4056"/>
                <a:gd name="T5" fmla="*/ 2027 h 4054"/>
                <a:gd name="T6" fmla="*/ 2029 w 4056"/>
                <a:gd name="T7" fmla="*/ 4053 h 4054"/>
                <a:gd name="T8" fmla="*/ 4055 w 4056"/>
                <a:gd name="T9" fmla="*/ 2027 h 4054"/>
                <a:gd name="T10" fmla="*/ 2029 w 4056"/>
                <a:gd name="T11" fmla="*/ 0 h 4054"/>
                <a:gd name="T12" fmla="*/ 1701 w 4056"/>
                <a:gd name="T13" fmla="*/ 393 h 4054"/>
                <a:gd name="T14" fmla="*/ 1701 w 4056"/>
                <a:gd name="T15" fmla="*/ 393 h 4054"/>
                <a:gd name="T16" fmla="*/ 2290 w 4056"/>
                <a:gd name="T17" fmla="*/ 393 h 4054"/>
                <a:gd name="T18" fmla="*/ 2290 w 4056"/>
                <a:gd name="T19" fmla="*/ 633 h 4054"/>
                <a:gd name="T20" fmla="*/ 1701 w 4056"/>
                <a:gd name="T21" fmla="*/ 633 h 4054"/>
                <a:gd name="T22" fmla="*/ 1701 w 4056"/>
                <a:gd name="T23" fmla="*/ 393 h 4054"/>
                <a:gd name="T24" fmla="*/ 720 w 4056"/>
                <a:gd name="T25" fmla="*/ 981 h 4054"/>
                <a:gd name="T26" fmla="*/ 720 w 4056"/>
                <a:gd name="T27" fmla="*/ 981 h 4054"/>
                <a:gd name="T28" fmla="*/ 937 w 4056"/>
                <a:gd name="T29" fmla="*/ 1113 h 4054"/>
                <a:gd name="T30" fmla="*/ 655 w 4056"/>
                <a:gd name="T31" fmla="*/ 1614 h 4054"/>
                <a:gd name="T32" fmla="*/ 436 w 4056"/>
                <a:gd name="T33" fmla="*/ 1482 h 4054"/>
                <a:gd name="T34" fmla="*/ 720 w 4056"/>
                <a:gd name="T35" fmla="*/ 981 h 4054"/>
                <a:gd name="T36" fmla="*/ 764 w 4056"/>
                <a:gd name="T37" fmla="*/ 3139 h 4054"/>
                <a:gd name="T38" fmla="*/ 764 w 4056"/>
                <a:gd name="T39" fmla="*/ 3139 h 4054"/>
                <a:gd name="T40" fmla="*/ 480 w 4056"/>
                <a:gd name="T41" fmla="*/ 2638 h 4054"/>
                <a:gd name="T42" fmla="*/ 699 w 4056"/>
                <a:gd name="T43" fmla="*/ 2507 h 4054"/>
                <a:gd name="T44" fmla="*/ 981 w 4056"/>
                <a:gd name="T45" fmla="*/ 3008 h 4054"/>
                <a:gd name="T46" fmla="*/ 764 w 4056"/>
                <a:gd name="T47" fmla="*/ 3139 h 4054"/>
                <a:gd name="T48" fmla="*/ 2354 w 4056"/>
                <a:gd name="T49" fmla="*/ 3684 h 4054"/>
                <a:gd name="T50" fmla="*/ 2354 w 4056"/>
                <a:gd name="T51" fmla="*/ 3684 h 4054"/>
                <a:gd name="T52" fmla="*/ 1789 w 4056"/>
                <a:gd name="T53" fmla="*/ 3684 h 4054"/>
                <a:gd name="T54" fmla="*/ 1789 w 4056"/>
                <a:gd name="T55" fmla="*/ 3423 h 4054"/>
                <a:gd name="T56" fmla="*/ 2354 w 4056"/>
                <a:gd name="T57" fmla="*/ 3423 h 4054"/>
                <a:gd name="T58" fmla="*/ 2354 w 4056"/>
                <a:gd name="T59" fmla="*/ 3684 h 4054"/>
                <a:gd name="T60" fmla="*/ 2029 w 4056"/>
                <a:gd name="T61" fmla="*/ 2768 h 4054"/>
                <a:gd name="T62" fmla="*/ 2029 w 4056"/>
                <a:gd name="T63" fmla="*/ 2768 h 4054"/>
                <a:gd name="T64" fmla="*/ 1286 w 4056"/>
                <a:gd name="T65" fmla="*/ 2027 h 4054"/>
                <a:gd name="T66" fmla="*/ 2029 w 4056"/>
                <a:gd name="T67" fmla="*/ 1286 h 4054"/>
                <a:gd name="T68" fmla="*/ 2770 w 4056"/>
                <a:gd name="T69" fmla="*/ 2027 h 4054"/>
                <a:gd name="T70" fmla="*/ 2029 w 4056"/>
                <a:gd name="T71" fmla="*/ 2768 h 4054"/>
                <a:gd name="T72" fmla="*/ 3291 w 4056"/>
                <a:gd name="T73" fmla="*/ 914 h 4054"/>
                <a:gd name="T74" fmla="*/ 3291 w 4056"/>
                <a:gd name="T75" fmla="*/ 914 h 4054"/>
                <a:gd name="T76" fmla="*/ 3598 w 4056"/>
                <a:gd name="T77" fmla="*/ 1417 h 4054"/>
                <a:gd name="T78" fmla="*/ 3379 w 4056"/>
                <a:gd name="T79" fmla="*/ 1549 h 4054"/>
                <a:gd name="T80" fmla="*/ 3074 w 4056"/>
                <a:gd name="T81" fmla="*/ 1046 h 4054"/>
                <a:gd name="T82" fmla="*/ 3291 w 4056"/>
                <a:gd name="T83" fmla="*/ 914 h 4054"/>
                <a:gd name="T84" fmla="*/ 3335 w 4056"/>
                <a:gd name="T85" fmla="*/ 3072 h 4054"/>
                <a:gd name="T86" fmla="*/ 3335 w 4056"/>
                <a:gd name="T87" fmla="*/ 3072 h 4054"/>
                <a:gd name="T88" fmla="*/ 3118 w 4056"/>
                <a:gd name="T89" fmla="*/ 2943 h 4054"/>
                <a:gd name="T90" fmla="*/ 3402 w 4056"/>
                <a:gd name="T91" fmla="*/ 2442 h 4054"/>
                <a:gd name="T92" fmla="*/ 3619 w 4056"/>
                <a:gd name="T93" fmla="*/ 2571 h 4054"/>
                <a:gd name="T94" fmla="*/ 3335 w 4056"/>
                <a:gd name="T95" fmla="*/ 3072 h 4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56" h="4054">
                  <a:moveTo>
                    <a:pt x="2029" y="0"/>
                  </a:moveTo>
                  <a:lnTo>
                    <a:pt x="2029" y="0"/>
                  </a:lnTo>
                  <a:cubicBezTo>
                    <a:pt x="916" y="0"/>
                    <a:pt x="0" y="914"/>
                    <a:pt x="0" y="2027"/>
                  </a:cubicBezTo>
                  <a:cubicBezTo>
                    <a:pt x="0" y="3160"/>
                    <a:pt x="916" y="4053"/>
                    <a:pt x="2029" y="4053"/>
                  </a:cubicBezTo>
                  <a:cubicBezTo>
                    <a:pt x="3162" y="4053"/>
                    <a:pt x="4055" y="3160"/>
                    <a:pt x="4055" y="2027"/>
                  </a:cubicBezTo>
                  <a:cubicBezTo>
                    <a:pt x="4055" y="914"/>
                    <a:pt x="3162" y="0"/>
                    <a:pt x="2029" y="0"/>
                  </a:cubicBezTo>
                  <a:close/>
                  <a:moveTo>
                    <a:pt x="1701" y="393"/>
                  </a:moveTo>
                  <a:lnTo>
                    <a:pt x="1701" y="393"/>
                  </a:lnTo>
                  <a:cubicBezTo>
                    <a:pt x="2290" y="393"/>
                    <a:pt x="2290" y="393"/>
                    <a:pt x="2290" y="393"/>
                  </a:cubicBezTo>
                  <a:cubicBezTo>
                    <a:pt x="2290" y="633"/>
                    <a:pt x="2290" y="633"/>
                    <a:pt x="2290" y="633"/>
                  </a:cubicBezTo>
                  <a:cubicBezTo>
                    <a:pt x="1701" y="633"/>
                    <a:pt x="1701" y="633"/>
                    <a:pt x="1701" y="633"/>
                  </a:cubicBezTo>
                  <a:lnTo>
                    <a:pt x="1701" y="393"/>
                  </a:lnTo>
                  <a:close/>
                  <a:moveTo>
                    <a:pt x="720" y="981"/>
                  </a:moveTo>
                  <a:lnTo>
                    <a:pt x="720" y="981"/>
                  </a:lnTo>
                  <a:cubicBezTo>
                    <a:pt x="937" y="1113"/>
                    <a:pt x="937" y="1113"/>
                    <a:pt x="937" y="1113"/>
                  </a:cubicBezTo>
                  <a:cubicBezTo>
                    <a:pt x="655" y="1614"/>
                    <a:pt x="655" y="1614"/>
                    <a:pt x="655" y="1614"/>
                  </a:cubicBezTo>
                  <a:cubicBezTo>
                    <a:pt x="436" y="1482"/>
                    <a:pt x="436" y="1482"/>
                    <a:pt x="436" y="1482"/>
                  </a:cubicBezTo>
                  <a:lnTo>
                    <a:pt x="720" y="981"/>
                  </a:lnTo>
                  <a:close/>
                  <a:moveTo>
                    <a:pt x="764" y="3139"/>
                  </a:moveTo>
                  <a:lnTo>
                    <a:pt x="764" y="3139"/>
                  </a:lnTo>
                  <a:cubicBezTo>
                    <a:pt x="480" y="2638"/>
                    <a:pt x="480" y="2638"/>
                    <a:pt x="480" y="2638"/>
                  </a:cubicBezTo>
                  <a:cubicBezTo>
                    <a:pt x="699" y="2507"/>
                    <a:pt x="699" y="2507"/>
                    <a:pt x="699" y="2507"/>
                  </a:cubicBezTo>
                  <a:cubicBezTo>
                    <a:pt x="981" y="3008"/>
                    <a:pt x="981" y="3008"/>
                    <a:pt x="981" y="3008"/>
                  </a:cubicBezTo>
                  <a:lnTo>
                    <a:pt x="764" y="3139"/>
                  </a:lnTo>
                  <a:close/>
                  <a:moveTo>
                    <a:pt x="2354" y="3684"/>
                  </a:moveTo>
                  <a:lnTo>
                    <a:pt x="2354" y="3684"/>
                  </a:lnTo>
                  <a:cubicBezTo>
                    <a:pt x="1789" y="3684"/>
                    <a:pt x="1789" y="3684"/>
                    <a:pt x="1789" y="3684"/>
                  </a:cubicBezTo>
                  <a:cubicBezTo>
                    <a:pt x="1789" y="3423"/>
                    <a:pt x="1789" y="3423"/>
                    <a:pt x="1789" y="3423"/>
                  </a:cubicBezTo>
                  <a:cubicBezTo>
                    <a:pt x="2354" y="3423"/>
                    <a:pt x="2354" y="3423"/>
                    <a:pt x="2354" y="3423"/>
                  </a:cubicBezTo>
                  <a:lnTo>
                    <a:pt x="2354" y="3684"/>
                  </a:lnTo>
                  <a:close/>
                  <a:moveTo>
                    <a:pt x="2029" y="2768"/>
                  </a:moveTo>
                  <a:lnTo>
                    <a:pt x="2029" y="2768"/>
                  </a:lnTo>
                  <a:cubicBezTo>
                    <a:pt x="1613" y="2768"/>
                    <a:pt x="1286" y="2442"/>
                    <a:pt x="1286" y="2027"/>
                  </a:cubicBezTo>
                  <a:cubicBezTo>
                    <a:pt x="1286" y="1614"/>
                    <a:pt x="1613" y="1286"/>
                    <a:pt x="2029" y="1286"/>
                  </a:cubicBezTo>
                  <a:cubicBezTo>
                    <a:pt x="2442" y="1286"/>
                    <a:pt x="2770" y="1614"/>
                    <a:pt x="2770" y="2027"/>
                  </a:cubicBezTo>
                  <a:cubicBezTo>
                    <a:pt x="2770" y="2442"/>
                    <a:pt x="2442" y="2768"/>
                    <a:pt x="2029" y="2768"/>
                  </a:cubicBezTo>
                  <a:close/>
                  <a:moveTo>
                    <a:pt x="3291" y="914"/>
                  </a:moveTo>
                  <a:lnTo>
                    <a:pt x="3291" y="914"/>
                  </a:lnTo>
                  <a:cubicBezTo>
                    <a:pt x="3598" y="1417"/>
                    <a:pt x="3598" y="1417"/>
                    <a:pt x="3598" y="1417"/>
                  </a:cubicBezTo>
                  <a:cubicBezTo>
                    <a:pt x="3379" y="1549"/>
                    <a:pt x="3379" y="1549"/>
                    <a:pt x="3379" y="1549"/>
                  </a:cubicBezTo>
                  <a:cubicBezTo>
                    <a:pt x="3074" y="1046"/>
                    <a:pt x="3074" y="1046"/>
                    <a:pt x="3074" y="1046"/>
                  </a:cubicBezTo>
                  <a:lnTo>
                    <a:pt x="3291" y="914"/>
                  </a:lnTo>
                  <a:close/>
                  <a:moveTo>
                    <a:pt x="3335" y="3072"/>
                  </a:moveTo>
                  <a:lnTo>
                    <a:pt x="3335" y="3072"/>
                  </a:lnTo>
                  <a:cubicBezTo>
                    <a:pt x="3118" y="2943"/>
                    <a:pt x="3118" y="2943"/>
                    <a:pt x="3118" y="2943"/>
                  </a:cubicBezTo>
                  <a:cubicBezTo>
                    <a:pt x="3402" y="2442"/>
                    <a:pt x="3402" y="2442"/>
                    <a:pt x="3402" y="2442"/>
                  </a:cubicBezTo>
                  <a:cubicBezTo>
                    <a:pt x="3619" y="2571"/>
                    <a:pt x="3619" y="2571"/>
                    <a:pt x="3619" y="2571"/>
                  </a:cubicBezTo>
                  <a:lnTo>
                    <a:pt x="3335" y="3072"/>
                  </a:lnTo>
                  <a:close/>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 name="Freeform 4"/>
            <p:cNvSpPr>
              <a:spLocks noChangeArrowheads="1"/>
            </p:cNvSpPr>
            <p:nvPr/>
          </p:nvSpPr>
          <p:spPr bwMode="auto">
            <a:xfrm>
              <a:off x="8641" y="4901"/>
              <a:ext cx="1611" cy="1611"/>
            </a:xfrm>
            <a:custGeom>
              <a:avLst/>
              <a:gdLst>
                <a:gd name="T0" fmla="*/ 5256 w 7108"/>
                <a:gd name="T1" fmla="*/ 436 h 7107"/>
                <a:gd name="T2" fmla="*/ 5256 w 7108"/>
                <a:gd name="T3" fmla="*/ 436 h 7107"/>
                <a:gd name="T4" fmla="*/ 3555 w 7108"/>
                <a:gd name="T5" fmla="*/ 0 h 7107"/>
                <a:gd name="T6" fmla="*/ 1831 w 7108"/>
                <a:gd name="T7" fmla="*/ 436 h 7107"/>
                <a:gd name="T8" fmla="*/ 0 w 7108"/>
                <a:gd name="T9" fmla="*/ 3552 h 7107"/>
                <a:gd name="T10" fmla="*/ 3555 w 7108"/>
                <a:gd name="T11" fmla="*/ 7106 h 7107"/>
                <a:gd name="T12" fmla="*/ 7107 w 7108"/>
                <a:gd name="T13" fmla="*/ 3552 h 7107"/>
                <a:gd name="T14" fmla="*/ 5256 w 7108"/>
                <a:gd name="T15" fmla="*/ 436 h 7107"/>
                <a:gd name="T16" fmla="*/ 3555 w 7108"/>
                <a:gd name="T17" fmla="*/ 6102 h 7107"/>
                <a:gd name="T18" fmla="*/ 3555 w 7108"/>
                <a:gd name="T19" fmla="*/ 6102 h 7107"/>
                <a:gd name="T20" fmla="*/ 1004 w 7108"/>
                <a:gd name="T21" fmla="*/ 3552 h 7107"/>
                <a:gd name="T22" fmla="*/ 3555 w 7108"/>
                <a:gd name="T23" fmla="*/ 1001 h 7107"/>
                <a:gd name="T24" fmla="*/ 6082 w 7108"/>
                <a:gd name="T25" fmla="*/ 3552 h 7107"/>
                <a:gd name="T26" fmla="*/ 3555 w 7108"/>
                <a:gd name="T27" fmla="*/ 6102 h 7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108" h="7107">
                  <a:moveTo>
                    <a:pt x="5256" y="436"/>
                  </a:moveTo>
                  <a:lnTo>
                    <a:pt x="5256" y="436"/>
                  </a:lnTo>
                  <a:cubicBezTo>
                    <a:pt x="4753" y="173"/>
                    <a:pt x="4164" y="0"/>
                    <a:pt x="3555" y="0"/>
                  </a:cubicBezTo>
                  <a:cubicBezTo>
                    <a:pt x="2923" y="0"/>
                    <a:pt x="2334" y="173"/>
                    <a:pt x="1831" y="436"/>
                  </a:cubicBezTo>
                  <a:cubicBezTo>
                    <a:pt x="741" y="1045"/>
                    <a:pt x="0" y="2222"/>
                    <a:pt x="0" y="3552"/>
                  </a:cubicBezTo>
                  <a:cubicBezTo>
                    <a:pt x="0" y="5514"/>
                    <a:pt x="1593" y="7106"/>
                    <a:pt x="3555" y="7106"/>
                  </a:cubicBezTo>
                  <a:cubicBezTo>
                    <a:pt x="5517" y="7106"/>
                    <a:pt x="7107" y="5514"/>
                    <a:pt x="7107" y="3552"/>
                  </a:cubicBezTo>
                  <a:cubicBezTo>
                    <a:pt x="7107" y="2222"/>
                    <a:pt x="6366" y="1045"/>
                    <a:pt x="5256" y="436"/>
                  </a:cubicBezTo>
                  <a:close/>
                  <a:moveTo>
                    <a:pt x="3555" y="6102"/>
                  </a:moveTo>
                  <a:lnTo>
                    <a:pt x="3555" y="6102"/>
                  </a:lnTo>
                  <a:cubicBezTo>
                    <a:pt x="2138" y="6102"/>
                    <a:pt x="1004" y="4969"/>
                    <a:pt x="1004" y="3552"/>
                  </a:cubicBezTo>
                  <a:cubicBezTo>
                    <a:pt x="1004" y="2158"/>
                    <a:pt x="2138" y="1001"/>
                    <a:pt x="3555" y="1001"/>
                  </a:cubicBezTo>
                  <a:cubicBezTo>
                    <a:pt x="4949" y="1001"/>
                    <a:pt x="6082" y="2158"/>
                    <a:pt x="6082" y="3552"/>
                  </a:cubicBezTo>
                  <a:cubicBezTo>
                    <a:pt x="6082" y="4969"/>
                    <a:pt x="4949" y="6102"/>
                    <a:pt x="3555" y="6102"/>
                  </a:cubicBezTo>
                  <a:close/>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6" name="Freeform 5"/>
            <p:cNvSpPr>
              <a:spLocks noChangeArrowheads="1"/>
            </p:cNvSpPr>
            <p:nvPr/>
          </p:nvSpPr>
          <p:spPr bwMode="auto">
            <a:xfrm>
              <a:off x="8987" y="5247"/>
              <a:ext cx="919" cy="918"/>
            </a:xfrm>
            <a:custGeom>
              <a:avLst/>
              <a:gdLst>
                <a:gd name="T0" fmla="*/ 2029 w 4057"/>
                <a:gd name="T1" fmla="*/ 0 h 4054"/>
                <a:gd name="T2" fmla="*/ 2029 w 4057"/>
                <a:gd name="T3" fmla="*/ 0 h 4054"/>
                <a:gd name="T4" fmla="*/ 0 w 4057"/>
                <a:gd name="T5" fmla="*/ 2027 h 4054"/>
                <a:gd name="T6" fmla="*/ 2029 w 4057"/>
                <a:gd name="T7" fmla="*/ 4053 h 4054"/>
                <a:gd name="T8" fmla="*/ 4056 w 4057"/>
                <a:gd name="T9" fmla="*/ 2027 h 4054"/>
                <a:gd name="T10" fmla="*/ 2029 w 4057"/>
                <a:gd name="T11" fmla="*/ 0 h 4054"/>
                <a:gd name="T12" fmla="*/ 1701 w 4057"/>
                <a:gd name="T13" fmla="*/ 393 h 4054"/>
                <a:gd name="T14" fmla="*/ 1701 w 4057"/>
                <a:gd name="T15" fmla="*/ 393 h 4054"/>
                <a:gd name="T16" fmla="*/ 2269 w 4057"/>
                <a:gd name="T17" fmla="*/ 393 h 4054"/>
                <a:gd name="T18" fmla="*/ 2269 w 4057"/>
                <a:gd name="T19" fmla="*/ 633 h 4054"/>
                <a:gd name="T20" fmla="*/ 1701 w 4057"/>
                <a:gd name="T21" fmla="*/ 633 h 4054"/>
                <a:gd name="T22" fmla="*/ 1701 w 4057"/>
                <a:gd name="T23" fmla="*/ 393 h 4054"/>
                <a:gd name="T24" fmla="*/ 720 w 4057"/>
                <a:gd name="T25" fmla="*/ 981 h 4054"/>
                <a:gd name="T26" fmla="*/ 720 w 4057"/>
                <a:gd name="T27" fmla="*/ 981 h 4054"/>
                <a:gd name="T28" fmla="*/ 940 w 4057"/>
                <a:gd name="T29" fmla="*/ 1113 h 4054"/>
                <a:gd name="T30" fmla="*/ 656 w 4057"/>
                <a:gd name="T31" fmla="*/ 1614 h 4054"/>
                <a:gd name="T32" fmla="*/ 436 w 4057"/>
                <a:gd name="T33" fmla="*/ 1482 h 4054"/>
                <a:gd name="T34" fmla="*/ 720 w 4057"/>
                <a:gd name="T35" fmla="*/ 981 h 4054"/>
                <a:gd name="T36" fmla="*/ 764 w 4057"/>
                <a:gd name="T37" fmla="*/ 3139 h 4054"/>
                <a:gd name="T38" fmla="*/ 764 w 4057"/>
                <a:gd name="T39" fmla="*/ 3139 h 4054"/>
                <a:gd name="T40" fmla="*/ 459 w 4057"/>
                <a:gd name="T41" fmla="*/ 2638 h 4054"/>
                <a:gd name="T42" fmla="*/ 676 w 4057"/>
                <a:gd name="T43" fmla="*/ 2507 h 4054"/>
                <a:gd name="T44" fmla="*/ 960 w 4057"/>
                <a:gd name="T45" fmla="*/ 3008 h 4054"/>
                <a:gd name="T46" fmla="*/ 764 w 4057"/>
                <a:gd name="T47" fmla="*/ 3139 h 4054"/>
                <a:gd name="T48" fmla="*/ 2334 w 4057"/>
                <a:gd name="T49" fmla="*/ 3684 h 4054"/>
                <a:gd name="T50" fmla="*/ 2334 w 4057"/>
                <a:gd name="T51" fmla="*/ 3684 h 4054"/>
                <a:gd name="T52" fmla="*/ 1766 w 4057"/>
                <a:gd name="T53" fmla="*/ 3684 h 4054"/>
                <a:gd name="T54" fmla="*/ 1766 w 4057"/>
                <a:gd name="T55" fmla="*/ 3423 h 4054"/>
                <a:gd name="T56" fmla="*/ 2334 w 4057"/>
                <a:gd name="T57" fmla="*/ 3423 h 4054"/>
                <a:gd name="T58" fmla="*/ 2334 w 4057"/>
                <a:gd name="T59" fmla="*/ 3684 h 4054"/>
                <a:gd name="T60" fmla="*/ 2029 w 4057"/>
                <a:gd name="T61" fmla="*/ 2768 h 4054"/>
                <a:gd name="T62" fmla="*/ 2029 w 4057"/>
                <a:gd name="T63" fmla="*/ 2768 h 4054"/>
                <a:gd name="T64" fmla="*/ 1288 w 4057"/>
                <a:gd name="T65" fmla="*/ 2027 h 4054"/>
                <a:gd name="T66" fmla="*/ 2029 w 4057"/>
                <a:gd name="T67" fmla="*/ 1286 h 4054"/>
                <a:gd name="T68" fmla="*/ 2770 w 4057"/>
                <a:gd name="T69" fmla="*/ 2027 h 4054"/>
                <a:gd name="T70" fmla="*/ 2029 w 4057"/>
                <a:gd name="T71" fmla="*/ 2768 h 4054"/>
                <a:gd name="T72" fmla="*/ 3294 w 4057"/>
                <a:gd name="T73" fmla="*/ 914 h 4054"/>
                <a:gd name="T74" fmla="*/ 3294 w 4057"/>
                <a:gd name="T75" fmla="*/ 914 h 4054"/>
                <a:gd name="T76" fmla="*/ 3575 w 4057"/>
                <a:gd name="T77" fmla="*/ 1417 h 4054"/>
                <a:gd name="T78" fmla="*/ 3358 w 4057"/>
                <a:gd name="T79" fmla="*/ 1549 h 4054"/>
                <a:gd name="T80" fmla="*/ 3075 w 4057"/>
                <a:gd name="T81" fmla="*/ 1046 h 4054"/>
                <a:gd name="T82" fmla="*/ 3294 w 4057"/>
                <a:gd name="T83" fmla="*/ 914 h 4054"/>
                <a:gd name="T84" fmla="*/ 3315 w 4057"/>
                <a:gd name="T85" fmla="*/ 3072 h 4054"/>
                <a:gd name="T86" fmla="*/ 3315 w 4057"/>
                <a:gd name="T87" fmla="*/ 3072 h 4054"/>
                <a:gd name="T88" fmla="*/ 3095 w 4057"/>
                <a:gd name="T89" fmla="*/ 2943 h 4054"/>
                <a:gd name="T90" fmla="*/ 3402 w 4057"/>
                <a:gd name="T91" fmla="*/ 2442 h 4054"/>
                <a:gd name="T92" fmla="*/ 3619 w 4057"/>
                <a:gd name="T93" fmla="*/ 2571 h 4054"/>
                <a:gd name="T94" fmla="*/ 3315 w 4057"/>
                <a:gd name="T95" fmla="*/ 3072 h 4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57" h="4054">
                  <a:moveTo>
                    <a:pt x="2029" y="0"/>
                  </a:moveTo>
                  <a:lnTo>
                    <a:pt x="2029" y="0"/>
                  </a:lnTo>
                  <a:cubicBezTo>
                    <a:pt x="896" y="0"/>
                    <a:pt x="0" y="914"/>
                    <a:pt x="0" y="2027"/>
                  </a:cubicBezTo>
                  <a:cubicBezTo>
                    <a:pt x="0" y="3160"/>
                    <a:pt x="896" y="4053"/>
                    <a:pt x="2029" y="4053"/>
                  </a:cubicBezTo>
                  <a:cubicBezTo>
                    <a:pt x="3139" y="4053"/>
                    <a:pt x="4056" y="3160"/>
                    <a:pt x="4056" y="2027"/>
                  </a:cubicBezTo>
                  <a:cubicBezTo>
                    <a:pt x="4056" y="914"/>
                    <a:pt x="3139" y="0"/>
                    <a:pt x="2029" y="0"/>
                  </a:cubicBezTo>
                  <a:close/>
                  <a:moveTo>
                    <a:pt x="1701" y="393"/>
                  </a:moveTo>
                  <a:lnTo>
                    <a:pt x="1701" y="393"/>
                  </a:lnTo>
                  <a:cubicBezTo>
                    <a:pt x="2269" y="393"/>
                    <a:pt x="2269" y="393"/>
                    <a:pt x="2269" y="393"/>
                  </a:cubicBezTo>
                  <a:cubicBezTo>
                    <a:pt x="2269" y="633"/>
                    <a:pt x="2269" y="633"/>
                    <a:pt x="2269" y="633"/>
                  </a:cubicBezTo>
                  <a:cubicBezTo>
                    <a:pt x="1701" y="633"/>
                    <a:pt x="1701" y="633"/>
                    <a:pt x="1701" y="633"/>
                  </a:cubicBezTo>
                  <a:lnTo>
                    <a:pt x="1701" y="393"/>
                  </a:lnTo>
                  <a:close/>
                  <a:moveTo>
                    <a:pt x="720" y="981"/>
                  </a:moveTo>
                  <a:lnTo>
                    <a:pt x="720" y="981"/>
                  </a:lnTo>
                  <a:cubicBezTo>
                    <a:pt x="940" y="1113"/>
                    <a:pt x="940" y="1113"/>
                    <a:pt x="940" y="1113"/>
                  </a:cubicBezTo>
                  <a:cubicBezTo>
                    <a:pt x="656" y="1614"/>
                    <a:pt x="656" y="1614"/>
                    <a:pt x="656" y="1614"/>
                  </a:cubicBezTo>
                  <a:cubicBezTo>
                    <a:pt x="436" y="1482"/>
                    <a:pt x="436" y="1482"/>
                    <a:pt x="436" y="1482"/>
                  </a:cubicBezTo>
                  <a:lnTo>
                    <a:pt x="720" y="981"/>
                  </a:lnTo>
                  <a:close/>
                  <a:moveTo>
                    <a:pt x="764" y="3139"/>
                  </a:moveTo>
                  <a:lnTo>
                    <a:pt x="764" y="3139"/>
                  </a:lnTo>
                  <a:cubicBezTo>
                    <a:pt x="459" y="2638"/>
                    <a:pt x="459" y="2638"/>
                    <a:pt x="459" y="2638"/>
                  </a:cubicBezTo>
                  <a:cubicBezTo>
                    <a:pt x="676" y="2507"/>
                    <a:pt x="676" y="2507"/>
                    <a:pt x="676" y="2507"/>
                  </a:cubicBezTo>
                  <a:cubicBezTo>
                    <a:pt x="960" y="3008"/>
                    <a:pt x="960" y="3008"/>
                    <a:pt x="960" y="3008"/>
                  </a:cubicBezTo>
                  <a:lnTo>
                    <a:pt x="764" y="3139"/>
                  </a:lnTo>
                  <a:close/>
                  <a:moveTo>
                    <a:pt x="2334" y="3684"/>
                  </a:moveTo>
                  <a:lnTo>
                    <a:pt x="2334" y="3684"/>
                  </a:lnTo>
                  <a:cubicBezTo>
                    <a:pt x="1766" y="3684"/>
                    <a:pt x="1766" y="3684"/>
                    <a:pt x="1766" y="3684"/>
                  </a:cubicBezTo>
                  <a:cubicBezTo>
                    <a:pt x="1766" y="3423"/>
                    <a:pt x="1766" y="3423"/>
                    <a:pt x="1766" y="3423"/>
                  </a:cubicBezTo>
                  <a:cubicBezTo>
                    <a:pt x="2334" y="3423"/>
                    <a:pt x="2334" y="3423"/>
                    <a:pt x="2334" y="3423"/>
                  </a:cubicBezTo>
                  <a:lnTo>
                    <a:pt x="2334" y="3684"/>
                  </a:lnTo>
                  <a:close/>
                  <a:moveTo>
                    <a:pt x="2029" y="2768"/>
                  </a:moveTo>
                  <a:lnTo>
                    <a:pt x="2029" y="2768"/>
                  </a:lnTo>
                  <a:cubicBezTo>
                    <a:pt x="1614" y="2768"/>
                    <a:pt x="1288" y="2442"/>
                    <a:pt x="1288" y="2027"/>
                  </a:cubicBezTo>
                  <a:cubicBezTo>
                    <a:pt x="1288" y="1614"/>
                    <a:pt x="1614" y="1286"/>
                    <a:pt x="2029" y="1286"/>
                  </a:cubicBezTo>
                  <a:cubicBezTo>
                    <a:pt x="2421" y="1286"/>
                    <a:pt x="2770" y="1614"/>
                    <a:pt x="2770" y="2027"/>
                  </a:cubicBezTo>
                  <a:cubicBezTo>
                    <a:pt x="2770" y="2442"/>
                    <a:pt x="2421" y="2768"/>
                    <a:pt x="2029" y="2768"/>
                  </a:cubicBezTo>
                  <a:close/>
                  <a:moveTo>
                    <a:pt x="3294" y="914"/>
                  </a:moveTo>
                  <a:lnTo>
                    <a:pt x="3294" y="914"/>
                  </a:lnTo>
                  <a:cubicBezTo>
                    <a:pt x="3575" y="1417"/>
                    <a:pt x="3575" y="1417"/>
                    <a:pt x="3575" y="1417"/>
                  </a:cubicBezTo>
                  <a:cubicBezTo>
                    <a:pt x="3358" y="1549"/>
                    <a:pt x="3358" y="1549"/>
                    <a:pt x="3358" y="1549"/>
                  </a:cubicBezTo>
                  <a:cubicBezTo>
                    <a:pt x="3075" y="1046"/>
                    <a:pt x="3075" y="1046"/>
                    <a:pt x="3075" y="1046"/>
                  </a:cubicBezTo>
                  <a:lnTo>
                    <a:pt x="3294" y="914"/>
                  </a:lnTo>
                  <a:close/>
                  <a:moveTo>
                    <a:pt x="3315" y="3072"/>
                  </a:moveTo>
                  <a:lnTo>
                    <a:pt x="3315" y="3072"/>
                  </a:lnTo>
                  <a:cubicBezTo>
                    <a:pt x="3095" y="2943"/>
                    <a:pt x="3095" y="2943"/>
                    <a:pt x="3095" y="2943"/>
                  </a:cubicBezTo>
                  <a:cubicBezTo>
                    <a:pt x="3402" y="2442"/>
                    <a:pt x="3402" y="2442"/>
                    <a:pt x="3402" y="2442"/>
                  </a:cubicBezTo>
                  <a:cubicBezTo>
                    <a:pt x="3619" y="2571"/>
                    <a:pt x="3619" y="2571"/>
                    <a:pt x="3619" y="2571"/>
                  </a:cubicBezTo>
                  <a:lnTo>
                    <a:pt x="3315" y="3072"/>
                  </a:lnTo>
                  <a:close/>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7" name="Freeform 6"/>
            <p:cNvSpPr>
              <a:spLocks noChangeArrowheads="1"/>
            </p:cNvSpPr>
            <p:nvPr/>
          </p:nvSpPr>
          <p:spPr bwMode="auto">
            <a:xfrm>
              <a:off x="1928" y="2044"/>
              <a:ext cx="3020" cy="3608"/>
            </a:xfrm>
            <a:custGeom>
              <a:avLst/>
              <a:gdLst>
                <a:gd name="T0" fmla="*/ 13212 w 13323"/>
                <a:gd name="T1" fmla="*/ 850 h 15913"/>
                <a:gd name="T2" fmla="*/ 13212 w 13323"/>
                <a:gd name="T3" fmla="*/ 850 h 15913"/>
                <a:gd name="T4" fmla="*/ 12058 w 13323"/>
                <a:gd name="T5" fmla="*/ 0 h 15913"/>
                <a:gd name="T6" fmla="*/ 6149 w 13323"/>
                <a:gd name="T7" fmla="*/ 0 h 15913"/>
                <a:gd name="T8" fmla="*/ 4427 w 13323"/>
                <a:gd name="T9" fmla="*/ 718 h 15913"/>
                <a:gd name="T10" fmla="*/ 720 w 13323"/>
                <a:gd name="T11" fmla="*/ 7259 h 15913"/>
                <a:gd name="T12" fmla="*/ 720 w 13323"/>
                <a:gd name="T13" fmla="*/ 7280 h 15913"/>
                <a:gd name="T14" fmla="*/ 676 w 13323"/>
                <a:gd name="T15" fmla="*/ 7347 h 15913"/>
                <a:gd name="T16" fmla="*/ 307 w 13323"/>
                <a:gd name="T17" fmla="*/ 8916 h 15913"/>
                <a:gd name="T18" fmla="*/ 307 w 13323"/>
                <a:gd name="T19" fmla="*/ 11051 h 15913"/>
                <a:gd name="T20" fmla="*/ 1332 w 13323"/>
                <a:gd name="T21" fmla="*/ 11051 h 15913"/>
                <a:gd name="T22" fmla="*/ 1332 w 13323"/>
                <a:gd name="T23" fmla="*/ 13470 h 15913"/>
                <a:gd name="T24" fmla="*/ 568 w 13323"/>
                <a:gd name="T25" fmla="*/ 13470 h 15913"/>
                <a:gd name="T26" fmla="*/ 154 w 13323"/>
                <a:gd name="T27" fmla="*/ 14495 h 15913"/>
                <a:gd name="T28" fmla="*/ 1592 w 13323"/>
                <a:gd name="T29" fmla="*/ 15912 h 15913"/>
                <a:gd name="T30" fmla="*/ 4884 w 13323"/>
                <a:gd name="T31" fmla="*/ 15912 h 15913"/>
                <a:gd name="T32" fmla="*/ 5103 w 13323"/>
                <a:gd name="T33" fmla="*/ 15674 h 15913"/>
                <a:gd name="T34" fmla="*/ 6061 w 13323"/>
                <a:gd name="T35" fmla="*/ 13581 h 15913"/>
                <a:gd name="T36" fmla="*/ 9396 w 13323"/>
                <a:gd name="T37" fmla="*/ 12295 h 15913"/>
                <a:gd name="T38" fmla="*/ 12362 w 13323"/>
                <a:gd name="T39" fmla="*/ 12295 h 15913"/>
                <a:gd name="T40" fmla="*/ 13212 w 13323"/>
                <a:gd name="T41" fmla="*/ 11880 h 15913"/>
                <a:gd name="T42" fmla="*/ 13212 w 13323"/>
                <a:gd name="T43" fmla="*/ 850 h 15913"/>
                <a:gd name="T44" fmla="*/ 8090 w 13323"/>
                <a:gd name="T45" fmla="*/ 5994 h 15913"/>
                <a:gd name="T46" fmla="*/ 8090 w 13323"/>
                <a:gd name="T47" fmla="*/ 5994 h 15913"/>
                <a:gd name="T48" fmla="*/ 6693 w 13323"/>
                <a:gd name="T49" fmla="*/ 6562 h 15913"/>
                <a:gd name="T50" fmla="*/ 4863 w 13323"/>
                <a:gd name="T51" fmla="*/ 8196 h 15913"/>
                <a:gd name="T52" fmla="*/ 3751 w 13323"/>
                <a:gd name="T53" fmla="*/ 8741 h 15913"/>
                <a:gd name="T54" fmla="*/ 2966 w 13323"/>
                <a:gd name="T55" fmla="*/ 8741 h 15913"/>
                <a:gd name="T56" fmla="*/ 2137 w 13323"/>
                <a:gd name="T57" fmla="*/ 7956 h 15913"/>
                <a:gd name="T58" fmla="*/ 2137 w 13323"/>
                <a:gd name="T59" fmla="*/ 6823 h 15913"/>
                <a:gd name="T60" fmla="*/ 2356 w 13323"/>
                <a:gd name="T61" fmla="*/ 5537 h 15913"/>
                <a:gd name="T62" fmla="*/ 4471 w 13323"/>
                <a:gd name="T63" fmla="*/ 1854 h 15913"/>
                <a:gd name="T64" fmla="*/ 6061 w 13323"/>
                <a:gd name="T65" fmla="*/ 1154 h 15913"/>
                <a:gd name="T66" fmla="*/ 10968 w 13323"/>
                <a:gd name="T67" fmla="*/ 1154 h 15913"/>
                <a:gd name="T68" fmla="*/ 11577 w 13323"/>
                <a:gd name="T69" fmla="*/ 1634 h 15913"/>
                <a:gd name="T70" fmla="*/ 11577 w 13323"/>
                <a:gd name="T71" fmla="*/ 5406 h 15913"/>
                <a:gd name="T72" fmla="*/ 10989 w 13323"/>
                <a:gd name="T73" fmla="*/ 5994 h 15913"/>
                <a:gd name="T74" fmla="*/ 8090 w 13323"/>
                <a:gd name="T75" fmla="*/ 5994 h 15913"/>
                <a:gd name="T76" fmla="*/ 11577 w 13323"/>
                <a:gd name="T77" fmla="*/ 9546 h 15913"/>
                <a:gd name="T78" fmla="*/ 11577 w 13323"/>
                <a:gd name="T79" fmla="*/ 9546 h 15913"/>
                <a:gd name="T80" fmla="*/ 11294 w 13323"/>
                <a:gd name="T81" fmla="*/ 9830 h 15913"/>
                <a:gd name="T82" fmla="*/ 10008 w 13323"/>
                <a:gd name="T83" fmla="*/ 9830 h 15913"/>
                <a:gd name="T84" fmla="*/ 9724 w 13323"/>
                <a:gd name="T85" fmla="*/ 9546 h 15913"/>
                <a:gd name="T86" fmla="*/ 9724 w 13323"/>
                <a:gd name="T87" fmla="*/ 9221 h 15913"/>
                <a:gd name="T88" fmla="*/ 10008 w 13323"/>
                <a:gd name="T89" fmla="*/ 8937 h 15913"/>
                <a:gd name="T90" fmla="*/ 11294 w 13323"/>
                <a:gd name="T91" fmla="*/ 8937 h 15913"/>
                <a:gd name="T92" fmla="*/ 11577 w 13323"/>
                <a:gd name="T93" fmla="*/ 9221 h 15913"/>
                <a:gd name="T94" fmla="*/ 11577 w 13323"/>
                <a:gd name="T95" fmla="*/ 9546 h 15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323" h="15913">
                  <a:moveTo>
                    <a:pt x="13212" y="850"/>
                  </a:moveTo>
                  <a:lnTo>
                    <a:pt x="13212" y="850"/>
                  </a:lnTo>
                  <a:cubicBezTo>
                    <a:pt x="13124" y="109"/>
                    <a:pt x="12058" y="0"/>
                    <a:pt x="12058" y="0"/>
                  </a:cubicBezTo>
                  <a:cubicBezTo>
                    <a:pt x="12058" y="0"/>
                    <a:pt x="7414" y="0"/>
                    <a:pt x="6149" y="0"/>
                  </a:cubicBezTo>
                  <a:cubicBezTo>
                    <a:pt x="4884" y="0"/>
                    <a:pt x="4427" y="718"/>
                    <a:pt x="4427" y="718"/>
                  </a:cubicBezTo>
                  <a:cubicBezTo>
                    <a:pt x="2225" y="3880"/>
                    <a:pt x="1200" y="5971"/>
                    <a:pt x="720" y="7259"/>
                  </a:cubicBezTo>
                  <a:cubicBezTo>
                    <a:pt x="720" y="7280"/>
                    <a:pt x="720" y="7280"/>
                    <a:pt x="720" y="7280"/>
                  </a:cubicBezTo>
                  <a:cubicBezTo>
                    <a:pt x="699" y="7303"/>
                    <a:pt x="699" y="7324"/>
                    <a:pt x="676" y="7347"/>
                  </a:cubicBezTo>
                  <a:cubicBezTo>
                    <a:pt x="284" y="8436"/>
                    <a:pt x="307" y="8916"/>
                    <a:pt x="307" y="8916"/>
                  </a:cubicBezTo>
                  <a:cubicBezTo>
                    <a:pt x="307" y="8916"/>
                    <a:pt x="307" y="10049"/>
                    <a:pt x="307" y="11051"/>
                  </a:cubicBezTo>
                  <a:cubicBezTo>
                    <a:pt x="1332" y="11051"/>
                    <a:pt x="1332" y="11051"/>
                    <a:pt x="1332" y="11051"/>
                  </a:cubicBezTo>
                  <a:cubicBezTo>
                    <a:pt x="1332" y="13470"/>
                    <a:pt x="1332" y="13470"/>
                    <a:pt x="1332" y="13470"/>
                  </a:cubicBezTo>
                  <a:cubicBezTo>
                    <a:pt x="568" y="13470"/>
                    <a:pt x="568" y="13470"/>
                    <a:pt x="568" y="13470"/>
                  </a:cubicBezTo>
                  <a:cubicBezTo>
                    <a:pt x="0" y="13514"/>
                    <a:pt x="154" y="14495"/>
                    <a:pt x="154" y="14495"/>
                  </a:cubicBezTo>
                  <a:cubicBezTo>
                    <a:pt x="88" y="15847"/>
                    <a:pt x="1592" y="15912"/>
                    <a:pt x="1592" y="15912"/>
                  </a:cubicBezTo>
                  <a:cubicBezTo>
                    <a:pt x="4884" y="15912"/>
                    <a:pt x="4884" y="15912"/>
                    <a:pt x="4884" y="15912"/>
                  </a:cubicBezTo>
                  <a:cubicBezTo>
                    <a:pt x="5015" y="15912"/>
                    <a:pt x="5103" y="15674"/>
                    <a:pt x="5103" y="15674"/>
                  </a:cubicBezTo>
                  <a:cubicBezTo>
                    <a:pt x="5103" y="15674"/>
                    <a:pt x="5255" y="15039"/>
                    <a:pt x="6061" y="13581"/>
                  </a:cubicBezTo>
                  <a:cubicBezTo>
                    <a:pt x="6846" y="12120"/>
                    <a:pt x="9396" y="12295"/>
                    <a:pt x="9396" y="12295"/>
                  </a:cubicBezTo>
                  <a:cubicBezTo>
                    <a:pt x="12362" y="12295"/>
                    <a:pt x="12362" y="12295"/>
                    <a:pt x="12362" y="12295"/>
                  </a:cubicBezTo>
                  <a:cubicBezTo>
                    <a:pt x="13256" y="12295"/>
                    <a:pt x="13212" y="11880"/>
                    <a:pt x="13212" y="11880"/>
                  </a:cubicBezTo>
                  <a:cubicBezTo>
                    <a:pt x="13212" y="11880"/>
                    <a:pt x="13322" y="1570"/>
                    <a:pt x="13212" y="850"/>
                  </a:cubicBezTo>
                  <a:close/>
                  <a:moveTo>
                    <a:pt x="8090" y="5994"/>
                  </a:moveTo>
                  <a:lnTo>
                    <a:pt x="8090" y="5994"/>
                  </a:lnTo>
                  <a:cubicBezTo>
                    <a:pt x="7393" y="5994"/>
                    <a:pt x="6693" y="6562"/>
                    <a:pt x="6693" y="6562"/>
                  </a:cubicBezTo>
                  <a:cubicBezTo>
                    <a:pt x="6693" y="6562"/>
                    <a:pt x="5364" y="7739"/>
                    <a:pt x="4863" y="8196"/>
                  </a:cubicBezTo>
                  <a:cubicBezTo>
                    <a:pt x="4339" y="8676"/>
                    <a:pt x="3751" y="8741"/>
                    <a:pt x="3751" y="8741"/>
                  </a:cubicBezTo>
                  <a:cubicBezTo>
                    <a:pt x="2966" y="8741"/>
                    <a:pt x="2966" y="8741"/>
                    <a:pt x="2966" y="8741"/>
                  </a:cubicBezTo>
                  <a:cubicBezTo>
                    <a:pt x="2006" y="8741"/>
                    <a:pt x="2137" y="7956"/>
                    <a:pt x="2137" y="7956"/>
                  </a:cubicBezTo>
                  <a:cubicBezTo>
                    <a:pt x="2137" y="7956"/>
                    <a:pt x="2137" y="6954"/>
                    <a:pt x="2137" y="6823"/>
                  </a:cubicBezTo>
                  <a:cubicBezTo>
                    <a:pt x="2137" y="6671"/>
                    <a:pt x="2356" y="5537"/>
                    <a:pt x="2356" y="5537"/>
                  </a:cubicBezTo>
                  <a:cubicBezTo>
                    <a:pt x="2356" y="5537"/>
                    <a:pt x="4011" y="2595"/>
                    <a:pt x="4471" y="1854"/>
                  </a:cubicBezTo>
                  <a:cubicBezTo>
                    <a:pt x="4951" y="1134"/>
                    <a:pt x="6061" y="1154"/>
                    <a:pt x="6061" y="1154"/>
                  </a:cubicBezTo>
                  <a:cubicBezTo>
                    <a:pt x="6061" y="1154"/>
                    <a:pt x="10313" y="1154"/>
                    <a:pt x="10968" y="1154"/>
                  </a:cubicBezTo>
                  <a:cubicBezTo>
                    <a:pt x="11621" y="1154"/>
                    <a:pt x="11577" y="1634"/>
                    <a:pt x="11577" y="1634"/>
                  </a:cubicBezTo>
                  <a:cubicBezTo>
                    <a:pt x="11577" y="5406"/>
                    <a:pt x="11577" y="5406"/>
                    <a:pt x="11577" y="5406"/>
                  </a:cubicBezTo>
                  <a:cubicBezTo>
                    <a:pt x="11577" y="6190"/>
                    <a:pt x="10989" y="5994"/>
                    <a:pt x="10989" y="5994"/>
                  </a:cubicBezTo>
                  <a:cubicBezTo>
                    <a:pt x="10989" y="5994"/>
                    <a:pt x="8808" y="5994"/>
                    <a:pt x="8090" y="5994"/>
                  </a:cubicBezTo>
                  <a:close/>
                  <a:moveTo>
                    <a:pt x="11577" y="9546"/>
                  </a:moveTo>
                  <a:lnTo>
                    <a:pt x="11577" y="9546"/>
                  </a:lnTo>
                  <a:cubicBezTo>
                    <a:pt x="11577" y="9701"/>
                    <a:pt x="11446" y="9830"/>
                    <a:pt x="11294" y="9830"/>
                  </a:cubicBezTo>
                  <a:cubicBezTo>
                    <a:pt x="10008" y="9830"/>
                    <a:pt x="10008" y="9830"/>
                    <a:pt x="10008" y="9830"/>
                  </a:cubicBezTo>
                  <a:cubicBezTo>
                    <a:pt x="9856" y="9830"/>
                    <a:pt x="9724" y="9701"/>
                    <a:pt x="9724" y="9546"/>
                  </a:cubicBezTo>
                  <a:cubicBezTo>
                    <a:pt x="9724" y="9221"/>
                    <a:pt x="9724" y="9221"/>
                    <a:pt x="9724" y="9221"/>
                  </a:cubicBezTo>
                  <a:cubicBezTo>
                    <a:pt x="9724" y="9069"/>
                    <a:pt x="9856" y="8937"/>
                    <a:pt x="10008" y="8937"/>
                  </a:cubicBezTo>
                  <a:cubicBezTo>
                    <a:pt x="11294" y="8937"/>
                    <a:pt x="11294" y="8937"/>
                    <a:pt x="11294" y="8937"/>
                  </a:cubicBezTo>
                  <a:cubicBezTo>
                    <a:pt x="11446" y="8937"/>
                    <a:pt x="11577" y="9069"/>
                    <a:pt x="11577" y="9221"/>
                  </a:cubicBezTo>
                  <a:lnTo>
                    <a:pt x="11577" y="9546"/>
                  </a:lnTo>
                  <a:close/>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8" name="Freeform 7"/>
            <p:cNvSpPr>
              <a:spLocks noChangeArrowheads="1"/>
            </p:cNvSpPr>
            <p:nvPr/>
          </p:nvSpPr>
          <p:spPr bwMode="auto">
            <a:xfrm>
              <a:off x="1962" y="2884"/>
              <a:ext cx="162" cy="652"/>
            </a:xfrm>
            <a:custGeom>
              <a:avLst/>
              <a:gdLst>
                <a:gd name="T0" fmla="*/ 718 w 719"/>
                <a:gd name="T1" fmla="*/ 2594 h 2879"/>
                <a:gd name="T2" fmla="*/ 718 w 719"/>
                <a:gd name="T3" fmla="*/ 2594 h 2879"/>
                <a:gd name="T4" fmla="*/ 437 w 719"/>
                <a:gd name="T5" fmla="*/ 2878 h 2879"/>
                <a:gd name="T6" fmla="*/ 282 w 719"/>
                <a:gd name="T7" fmla="*/ 2878 h 2879"/>
                <a:gd name="T8" fmla="*/ 0 w 719"/>
                <a:gd name="T9" fmla="*/ 2594 h 2879"/>
                <a:gd name="T10" fmla="*/ 130 w 719"/>
                <a:gd name="T11" fmla="*/ 307 h 2879"/>
                <a:gd name="T12" fmla="*/ 437 w 719"/>
                <a:gd name="T13" fmla="*/ 0 h 2879"/>
                <a:gd name="T14" fmla="*/ 437 w 719"/>
                <a:gd name="T15" fmla="*/ 0 h 2879"/>
                <a:gd name="T16" fmla="*/ 718 w 719"/>
                <a:gd name="T17" fmla="*/ 284 h 2879"/>
                <a:gd name="T18" fmla="*/ 718 w 719"/>
                <a:gd name="T19" fmla="*/ 2594 h 2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9" h="2879">
                  <a:moveTo>
                    <a:pt x="718" y="2594"/>
                  </a:moveTo>
                  <a:lnTo>
                    <a:pt x="718" y="2594"/>
                  </a:lnTo>
                  <a:cubicBezTo>
                    <a:pt x="718" y="2746"/>
                    <a:pt x="587" y="2878"/>
                    <a:pt x="437" y="2878"/>
                  </a:cubicBezTo>
                  <a:cubicBezTo>
                    <a:pt x="282" y="2878"/>
                    <a:pt x="282" y="2878"/>
                    <a:pt x="282" y="2878"/>
                  </a:cubicBezTo>
                  <a:cubicBezTo>
                    <a:pt x="130" y="2878"/>
                    <a:pt x="0" y="2746"/>
                    <a:pt x="0" y="2594"/>
                  </a:cubicBezTo>
                  <a:cubicBezTo>
                    <a:pt x="130" y="307"/>
                    <a:pt x="130" y="307"/>
                    <a:pt x="130" y="307"/>
                  </a:cubicBezTo>
                  <a:cubicBezTo>
                    <a:pt x="130" y="131"/>
                    <a:pt x="282" y="0"/>
                    <a:pt x="437" y="0"/>
                  </a:cubicBezTo>
                  <a:lnTo>
                    <a:pt x="437" y="0"/>
                  </a:lnTo>
                  <a:cubicBezTo>
                    <a:pt x="587" y="0"/>
                    <a:pt x="718" y="131"/>
                    <a:pt x="718" y="284"/>
                  </a:cubicBezTo>
                  <a:lnTo>
                    <a:pt x="718" y="2594"/>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9" name="Freeform 8"/>
            <p:cNvSpPr>
              <a:spLocks noChangeArrowheads="1"/>
            </p:cNvSpPr>
            <p:nvPr/>
          </p:nvSpPr>
          <p:spPr bwMode="auto">
            <a:xfrm>
              <a:off x="2007" y="3537"/>
              <a:ext cx="83" cy="172"/>
            </a:xfrm>
            <a:custGeom>
              <a:avLst/>
              <a:gdLst>
                <a:gd name="T0" fmla="*/ 325 w 370"/>
                <a:gd name="T1" fmla="*/ 764 h 765"/>
                <a:gd name="T2" fmla="*/ 325 w 370"/>
                <a:gd name="T3" fmla="*/ 764 h 765"/>
                <a:gd name="T4" fmla="*/ 173 w 370"/>
                <a:gd name="T5" fmla="*/ 697 h 765"/>
                <a:gd name="T6" fmla="*/ 41 w 370"/>
                <a:gd name="T7" fmla="*/ 0 h 765"/>
                <a:gd name="T8" fmla="*/ 129 w 370"/>
                <a:gd name="T9" fmla="*/ 0 h 765"/>
                <a:gd name="T10" fmla="*/ 240 w 370"/>
                <a:gd name="T11" fmla="*/ 632 h 765"/>
                <a:gd name="T12" fmla="*/ 369 w 370"/>
                <a:gd name="T13" fmla="*/ 676 h 765"/>
                <a:gd name="T14" fmla="*/ 325 w 370"/>
                <a:gd name="T15" fmla="*/ 764 h 7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0" h="765">
                  <a:moveTo>
                    <a:pt x="325" y="764"/>
                  </a:moveTo>
                  <a:lnTo>
                    <a:pt x="325" y="764"/>
                  </a:lnTo>
                  <a:cubicBezTo>
                    <a:pt x="260" y="764"/>
                    <a:pt x="217" y="741"/>
                    <a:pt x="173" y="697"/>
                  </a:cubicBezTo>
                  <a:cubicBezTo>
                    <a:pt x="0" y="501"/>
                    <a:pt x="41" y="23"/>
                    <a:pt x="41" y="0"/>
                  </a:cubicBezTo>
                  <a:cubicBezTo>
                    <a:pt x="129" y="0"/>
                    <a:pt x="129" y="0"/>
                    <a:pt x="129" y="0"/>
                  </a:cubicBezTo>
                  <a:cubicBezTo>
                    <a:pt x="129" y="131"/>
                    <a:pt x="129" y="501"/>
                    <a:pt x="240" y="632"/>
                  </a:cubicBezTo>
                  <a:cubicBezTo>
                    <a:pt x="281" y="653"/>
                    <a:pt x="325" y="676"/>
                    <a:pt x="369" y="676"/>
                  </a:cubicBezTo>
                  <a:lnTo>
                    <a:pt x="325" y="764"/>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0" name="Freeform 9"/>
            <p:cNvSpPr>
              <a:spLocks noChangeArrowheads="1"/>
            </p:cNvSpPr>
            <p:nvPr/>
          </p:nvSpPr>
          <p:spPr bwMode="auto">
            <a:xfrm>
              <a:off x="4380" y="4832"/>
              <a:ext cx="613" cy="1102"/>
            </a:xfrm>
            <a:custGeom>
              <a:avLst/>
              <a:gdLst>
                <a:gd name="T0" fmla="*/ 2311 w 2707"/>
                <a:gd name="T1" fmla="*/ 4861 h 4862"/>
                <a:gd name="T2" fmla="*/ 2311 w 2707"/>
                <a:gd name="T3" fmla="*/ 4861 h 4862"/>
                <a:gd name="T4" fmla="*/ 2311 w 2707"/>
                <a:gd name="T5" fmla="*/ 4665 h 4862"/>
                <a:gd name="T6" fmla="*/ 1898 w 2707"/>
                <a:gd name="T7" fmla="*/ 2179 h 4862"/>
                <a:gd name="T8" fmla="*/ 0 w 2707"/>
                <a:gd name="T9" fmla="*/ 0 h 4862"/>
                <a:gd name="T10" fmla="*/ 481 w 2707"/>
                <a:gd name="T11" fmla="*/ 0 h 4862"/>
                <a:gd name="T12" fmla="*/ 2161 w 2707"/>
                <a:gd name="T13" fmla="*/ 2047 h 4862"/>
                <a:gd name="T14" fmla="*/ 2595 w 2707"/>
                <a:gd name="T15" fmla="*/ 4685 h 4862"/>
                <a:gd name="T16" fmla="*/ 2595 w 2707"/>
                <a:gd name="T17" fmla="*/ 4861 h 4862"/>
                <a:gd name="T18" fmla="*/ 2574 w 2707"/>
                <a:gd name="T19" fmla="*/ 4861 h 4862"/>
                <a:gd name="T20" fmla="*/ 2311 w 2707"/>
                <a:gd name="T21" fmla="*/ 4861 h 4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07" h="4862">
                  <a:moveTo>
                    <a:pt x="2311" y="4861"/>
                  </a:moveTo>
                  <a:lnTo>
                    <a:pt x="2311" y="4861"/>
                  </a:lnTo>
                  <a:cubicBezTo>
                    <a:pt x="2311" y="4794"/>
                    <a:pt x="2311" y="4817"/>
                    <a:pt x="2311" y="4665"/>
                  </a:cubicBezTo>
                  <a:cubicBezTo>
                    <a:pt x="2334" y="4228"/>
                    <a:pt x="2399" y="3224"/>
                    <a:pt x="1898" y="2179"/>
                  </a:cubicBezTo>
                  <a:cubicBezTo>
                    <a:pt x="1265" y="826"/>
                    <a:pt x="24" y="0"/>
                    <a:pt x="0" y="0"/>
                  </a:cubicBezTo>
                  <a:cubicBezTo>
                    <a:pt x="481" y="0"/>
                    <a:pt x="481" y="0"/>
                    <a:pt x="481" y="0"/>
                  </a:cubicBezTo>
                  <a:cubicBezTo>
                    <a:pt x="524" y="21"/>
                    <a:pt x="1485" y="653"/>
                    <a:pt x="2161" y="2047"/>
                  </a:cubicBezTo>
                  <a:cubicBezTo>
                    <a:pt x="2706" y="3181"/>
                    <a:pt x="2618" y="4228"/>
                    <a:pt x="2595" y="4685"/>
                  </a:cubicBezTo>
                  <a:cubicBezTo>
                    <a:pt x="2595" y="4750"/>
                    <a:pt x="2595" y="4838"/>
                    <a:pt x="2595" y="4861"/>
                  </a:cubicBezTo>
                  <a:cubicBezTo>
                    <a:pt x="2595" y="4861"/>
                    <a:pt x="2595" y="4861"/>
                    <a:pt x="2574" y="4861"/>
                  </a:cubicBezTo>
                  <a:lnTo>
                    <a:pt x="2311" y="4861"/>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1" name="Freeform 10"/>
            <p:cNvSpPr>
              <a:spLocks noChangeArrowheads="1"/>
            </p:cNvSpPr>
            <p:nvPr/>
          </p:nvSpPr>
          <p:spPr bwMode="auto">
            <a:xfrm>
              <a:off x="5082" y="4659"/>
              <a:ext cx="6441" cy="341"/>
            </a:xfrm>
            <a:custGeom>
              <a:avLst/>
              <a:gdLst>
                <a:gd name="T0" fmla="*/ 28408 w 28409"/>
                <a:gd name="T1" fmla="*/ 1505 h 1506"/>
                <a:gd name="T2" fmla="*/ 0 w 28409"/>
                <a:gd name="T3" fmla="*/ 1505 h 1506"/>
                <a:gd name="T4" fmla="*/ 0 w 28409"/>
                <a:gd name="T5" fmla="*/ 0 h 1506"/>
                <a:gd name="T6" fmla="*/ 28408 w 28409"/>
                <a:gd name="T7" fmla="*/ 0 h 1506"/>
                <a:gd name="T8" fmla="*/ 28408 w 28409"/>
                <a:gd name="T9" fmla="*/ 1505 h 1506"/>
              </a:gdLst>
              <a:ahLst/>
              <a:cxnLst>
                <a:cxn ang="0">
                  <a:pos x="T0" y="T1"/>
                </a:cxn>
                <a:cxn ang="0">
                  <a:pos x="T2" y="T3"/>
                </a:cxn>
                <a:cxn ang="0">
                  <a:pos x="T4" y="T5"/>
                </a:cxn>
                <a:cxn ang="0">
                  <a:pos x="T6" y="T7"/>
                </a:cxn>
                <a:cxn ang="0">
                  <a:pos x="T8" y="T9"/>
                </a:cxn>
              </a:cxnLst>
              <a:rect l="0" t="0" r="r" b="b"/>
              <a:pathLst>
                <a:path w="28409" h="1506">
                  <a:moveTo>
                    <a:pt x="28408" y="1505"/>
                  </a:moveTo>
                  <a:lnTo>
                    <a:pt x="0" y="1505"/>
                  </a:lnTo>
                  <a:lnTo>
                    <a:pt x="0" y="0"/>
                  </a:lnTo>
                  <a:lnTo>
                    <a:pt x="28408" y="0"/>
                  </a:lnTo>
                  <a:lnTo>
                    <a:pt x="28408" y="1505"/>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2" name="Freeform 11"/>
            <p:cNvSpPr>
              <a:spLocks noChangeArrowheads="1"/>
            </p:cNvSpPr>
            <p:nvPr/>
          </p:nvSpPr>
          <p:spPr bwMode="auto">
            <a:xfrm>
              <a:off x="6234" y="4837"/>
              <a:ext cx="1493" cy="706"/>
            </a:xfrm>
            <a:custGeom>
              <a:avLst/>
              <a:gdLst>
                <a:gd name="T0" fmla="*/ 6585 w 6586"/>
                <a:gd name="T1" fmla="*/ 3118 h 3119"/>
                <a:gd name="T2" fmla="*/ 0 w 6586"/>
                <a:gd name="T3" fmla="*/ 3118 h 3119"/>
                <a:gd name="T4" fmla="*/ 0 w 6586"/>
                <a:gd name="T5" fmla="*/ 0 h 3119"/>
                <a:gd name="T6" fmla="*/ 6585 w 6586"/>
                <a:gd name="T7" fmla="*/ 0 h 3119"/>
                <a:gd name="T8" fmla="*/ 6585 w 6586"/>
                <a:gd name="T9" fmla="*/ 3118 h 3119"/>
              </a:gdLst>
              <a:ahLst/>
              <a:cxnLst>
                <a:cxn ang="0">
                  <a:pos x="T0" y="T1"/>
                </a:cxn>
                <a:cxn ang="0">
                  <a:pos x="T2" y="T3"/>
                </a:cxn>
                <a:cxn ang="0">
                  <a:pos x="T4" y="T5"/>
                </a:cxn>
                <a:cxn ang="0">
                  <a:pos x="T6" y="T7"/>
                </a:cxn>
                <a:cxn ang="0">
                  <a:pos x="T8" y="T9"/>
                </a:cxn>
              </a:cxnLst>
              <a:rect l="0" t="0" r="r" b="b"/>
              <a:pathLst>
                <a:path w="6586" h="3119">
                  <a:moveTo>
                    <a:pt x="6585" y="3118"/>
                  </a:moveTo>
                  <a:lnTo>
                    <a:pt x="0" y="3118"/>
                  </a:lnTo>
                  <a:lnTo>
                    <a:pt x="0" y="0"/>
                  </a:lnTo>
                  <a:lnTo>
                    <a:pt x="6585" y="0"/>
                  </a:lnTo>
                  <a:lnTo>
                    <a:pt x="6585" y="3118"/>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3" name="Freeform 12"/>
            <p:cNvSpPr>
              <a:spLocks noChangeArrowheads="1"/>
            </p:cNvSpPr>
            <p:nvPr/>
          </p:nvSpPr>
          <p:spPr bwMode="auto">
            <a:xfrm>
              <a:off x="5260" y="5000"/>
              <a:ext cx="494" cy="493"/>
            </a:xfrm>
            <a:custGeom>
              <a:avLst/>
              <a:gdLst>
                <a:gd name="T0" fmla="*/ 0 w 2183"/>
                <a:gd name="T1" fmla="*/ 1089 h 2180"/>
                <a:gd name="T2" fmla="*/ 0 w 2183"/>
                <a:gd name="T3" fmla="*/ 1089 h 2180"/>
                <a:gd name="T4" fmla="*/ 1092 w 2183"/>
                <a:gd name="T5" fmla="*/ 0 h 2180"/>
                <a:gd name="T6" fmla="*/ 2182 w 2183"/>
                <a:gd name="T7" fmla="*/ 1089 h 2180"/>
                <a:gd name="T8" fmla="*/ 1092 w 2183"/>
                <a:gd name="T9" fmla="*/ 2179 h 2180"/>
                <a:gd name="T10" fmla="*/ 0 w 2183"/>
                <a:gd name="T11" fmla="*/ 1089 h 2180"/>
              </a:gdLst>
              <a:ahLst/>
              <a:cxnLst>
                <a:cxn ang="0">
                  <a:pos x="T0" y="T1"/>
                </a:cxn>
                <a:cxn ang="0">
                  <a:pos x="T2" y="T3"/>
                </a:cxn>
                <a:cxn ang="0">
                  <a:pos x="T4" y="T5"/>
                </a:cxn>
                <a:cxn ang="0">
                  <a:pos x="T6" y="T7"/>
                </a:cxn>
                <a:cxn ang="0">
                  <a:pos x="T8" y="T9"/>
                </a:cxn>
                <a:cxn ang="0">
                  <a:pos x="T10" y="T11"/>
                </a:cxn>
              </a:cxnLst>
              <a:rect l="0" t="0" r="r" b="b"/>
              <a:pathLst>
                <a:path w="2183" h="2180">
                  <a:moveTo>
                    <a:pt x="0" y="1089"/>
                  </a:moveTo>
                  <a:lnTo>
                    <a:pt x="0" y="1089"/>
                  </a:lnTo>
                  <a:cubicBezTo>
                    <a:pt x="0" y="501"/>
                    <a:pt x="504" y="0"/>
                    <a:pt x="1092" y="0"/>
                  </a:cubicBezTo>
                  <a:cubicBezTo>
                    <a:pt x="1681" y="0"/>
                    <a:pt x="2182" y="501"/>
                    <a:pt x="2182" y="1089"/>
                  </a:cubicBezTo>
                  <a:cubicBezTo>
                    <a:pt x="2182" y="1699"/>
                    <a:pt x="1681" y="2179"/>
                    <a:pt x="1092" y="2179"/>
                  </a:cubicBezTo>
                  <a:cubicBezTo>
                    <a:pt x="504" y="2179"/>
                    <a:pt x="0" y="1699"/>
                    <a:pt x="0" y="1089"/>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4" name="Freeform 13"/>
            <p:cNvSpPr>
              <a:spLocks noChangeArrowheads="1"/>
            </p:cNvSpPr>
            <p:nvPr/>
          </p:nvSpPr>
          <p:spPr bwMode="auto">
            <a:xfrm>
              <a:off x="10120" y="5045"/>
              <a:ext cx="1151" cy="291"/>
            </a:xfrm>
            <a:custGeom>
              <a:avLst/>
              <a:gdLst>
                <a:gd name="T0" fmla="*/ 5080 w 5081"/>
                <a:gd name="T1" fmla="*/ 741 h 1287"/>
                <a:gd name="T2" fmla="*/ 5080 w 5081"/>
                <a:gd name="T3" fmla="*/ 741 h 1287"/>
                <a:gd name="T4" fmla="*/ 4514 w 5081"/>
                <a:gd name="T5" fmla="*/ 1286 h 1287"/>
                <a:gd name="T6" fmla="*/ 567 w 5081"/>
                <a:gd name="T7" fmla="*/ 1286 h 1287"/>
                <a:gd name="T8" fmla="*/ 0 w 5081"/>
                <a:gd name="T9" fmla="*/ 741 h 1287"/>
                <a:gd name="T10" fmla="*/ 0 w 5081"/>
                <a:gd name="T11" fmla="*/ 545 h 1287"/>
                <a:gd name="T12" fmla="*/ 567 w 5081"/>
                <a:gd name="T13" fmla="*/ 0 h 1287"/>
                <a:gd name="T14" fmla="*/ 4514 w 5081"/>
                <a:gd name="T15" fmla="*/ 0 h 1287"/>
                <a:gd name="T16" fmla="*/ 5080 w 5081"/>
                <a:gd name="T17" fmla="*/ 545 h 1287"/>
                <a:gd name="T18" fmla="*/ 5080 w 5081"/>
                <a:gd name="T19" fmla="*/ 741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81" h="1287">
                  <a:moveTo>
                    <a:pt x="5080" y="741"/>
                  </a:moveTo>
                  <a:lnTo>
                    <a:pt x="5080" y="741"/>
                  </a:lnTo>
                  <a:cubicBezTo>
                    <a:pt x="5080" y="1046"/>
                    <a:pt x="4819" y="1286"/>
                    <a:pt x="4514" y="1286"/>
                  </a:cubicBezTo>
                  <a:cubicBezTo>
                    <a:pt x="567" y="1286"/>
                    <a:pt x="567" y="1286"/>
                    <a:pt x="567" y="1286"/>
                  </a:cubicBezTo>
                  <a:cubicBezTo>
                    <a:pt x="263" y="1286"/>
                    <a:pt x="0" y="1046"/>
                    <a:pt x="0" y="741"/>
                  </a:cubicBezTo>
                  <a:cubicBezTo>
                    <a:pt x="0" y="545"/>
                    <a:pt x="0" y="545"/>
                    <a:pt x="0" y="545"/>
                  </a:cubicBezTo>
                  <a:cubicBezTo>
                    <a:pt x="0" y="238"/>
                    <a:pt x="263" y="0"/>
                    <a:pt x="567" y="0"/>
                  </a:cubicBezTo>
                  <a:cubicBezTo>
                    <a:pt x="4514" y="0"/>
                    <a:pt x="4514" y="0"/>
                    <a:pt x="4514" y="0"/>
                  </a:cubicBezTo>
                  <a:cubicBezTo>
                    <a:pt x="4819" y="0"/>
                    <a:pt x="5080" y="238"/>
                    <a:pt x="5080" y="545"/>
                  </a:cubicBezTo>
                  <a:lnTo>
                    <a:pt x="5080" y="741"/>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5" name="Freeform 14"/>
            <p:cNvSpPr>
              <a:spLocks noChangeArrowheads="1"/>
            </p:cNvSpPr>
            <p:nvPr/>
          </p:nvSpPr>
          <p:spPr bwMode="auto">
            <a:xfrm>
              <a:off x="9962" y="4635"/>
              <a:ext cx="701" cy="1111"/>
            </a:xfrm>
            <a:custGeom>
              <a:avLst/>
              <a:gdLst>
                <a:gd name="T0" fmla="*/ 2811 w 3096"/>
                <a:gd name="T1" fmla="*/ 4904 h 4905"/>
                <a:gd name="T2" fmla="*/ 2811 w 3096"/>
                <a:gd name="T3" fmla="*/ 4904 h 4905"/>
                <a:gd name="T4" fmla="*/ 2398 w 3096"/>
                <a:gd name="T5" fmla="*/ 2354 h 4905"/>
                <a:gd name="T6" fmla="*/ 0 w 3096"/>
                <a:gd name="T7" fmla="*/ 108 h 4905"/>
                <a:gd name="T8" fmla="*/ 327 w 3096"/>
                <a:gd name="T9" fmla="*/ 0 h 4905"/>
                <a:gd name="T10" fmla="*/ 2659 w 3096"/>
                <a:gd name="T11" fmla="*/ 2266 h 4905"/>
                <a:gd name="T12" fmla="*/ 3095 w 3096"/>
                <a:gd name="T13" fmla="*/ 4881 h 4905"/>
                <a:gd name="T14" fmla="*/ 2811 w 3096"/>
                <a:gd name="T15" fmla="*/ 4904 h 49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6" h="4905">
                  <a:moveTo>
                    <a:pt x="2811" y="4904"/>
                  </a:moveTo>
                  <a:lnTo>
                    <a:pt x="2811" y="4904"/>
                  </a:lnTo>
                  <a:cubicBezTo>
                    <a:pt x="2811" y="4881"/>
                    <a:pt x="2790" y="3616"/>
                    <a:pt x="2398" y="2354"/>
                  </a:cubicBezTo>
                  <a:cubicBezTo>
                    <a:pt x="2026" y="1112"/>
                    <a:pt x="20" y="129"/>
                    <a:pt x="0" y="108"/>
                  </a:cubicBezTo>
                  <a:cubicBezTo>
                    <a:pt x="327" y="0"/>
                    <a:pt x="327" y="0"/>
                    <a:pt x="327" y="0"/>
                  </a:cubicBezTo>
                  <a:cubicBezTo>
                    <a:pt x="415" y="20"/>
                    <a:pt x="2245" y="893"/>
                    <a:pt x="2659" y="2266"/>
                  </a:cubicBezTo>
                  <a:cubicBezTo>
                    <a:pt x="3074" y="3575"/>
                    <a:pt x="3095" y="4837"/>
                    <a:pt x="3095" y="4881"/>
                  </a:cubicBezTo>
                  <a:lnTo>
                    <a:pt x="2811" y="4904"/>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6" name="Freeform 15"/>
            <p:cNvSpPr>
              <a:spLocks noChangeArrowheads="1"/>
            </p:cNvSpPr>
            <p:nvPr/>
          </p:nvSpPr>
          <p:spPr bwMode="auto">
            <a:xfrm>
              <a:off x="8518" y="4629"/>
              <a:ext cx="439" cy="543"/>
            </a:xfrm>
            <a:custGeom>
              <a:avLst/>
              <a:gdLst>
                <a:gd name="T0" fmla="*/ 261 w 1942"/>
                <a:gd name="T1" fmla="*/ 2398 h 2399"/>
                <a:gd name="T2" fmla="*/ 261 w 1942"/>
                <a:gd name="T3" fmla="*/ 2398 h 2399"/>
                <a:gd name="T4" fmla="*/ 0 w 1942"/>
                <a:gd name="T5" fmla="*/ 2310 h 2399"/>
                <a:gd name="T6" fmla="*/ 1722 w 1942"/>
                <a:gd name="T7" fmla="*/ 0 h 2399"/>
                <a:gd name="T8" fmla="*/ 1941 w 1942"/>
                <a:gd name="T9" fmla="*/ 131 h 2399"/>
                <a:gd name="T10" fmla="*/ 261 w 1942"/>
                <a:gd name="T11" fmla="*/ 2398 h 2399"/>
              </a:gdLst>
              <a:ahLst/>
              <a:cxnLst>
                <a:cxn ang="0">
                  <a:pos x="T0" y="T1"/>
                </a:cxn>
                <a:cxn ang="0">
                  <a:pos x="T2" y="T3"/>
                </a:cxn>
                <a:cxn ang="0">
                  <a:pos x="T4" y="T5"/>
                </a:cxn>
                <a:cxn ang="0">
                  <a:pos x="T6" y="T7"/>
                </a:cxn>
                <a:cxn ang="0">
                  <a:pos x="T8" y="T9"/>
                </a:cxn>
                <a:cxn ang="0">
                  <a:pos x="T10" y="T11"/>
                </a:cxn>
              </a:cxnLst>
              <a:rect l="0" t="0" r="r" b="b"/>
              <a:pathLst>
                <a:path w="1942" h="2399">
                  <a:moveTo>
                    <a:pt x="261" y="2398"/>
                  </a:moveTo>
                  <a:lnTo>
                    <a:pt x="261" y="2398"/>
                  </a:lnTo>
                  <a:cubicBezTo>
                    <a:pt x="0" y="2310"/>
                    <a:pt x="0" y="2310"/>
                    <a:pt x="0" y="2310"/>
                  </a:cubicBezTo>
                  <a:cubicBezTo>
                    <a:pt x="64" y="2070"/>
                    <a:pt x="741" y="0"/>
                    <a:pt x="1722" y="0"/>
                  </a:cubicBezTo>
                  <a:cubicBezTo>
                    <a:pt x="1941" y="131"/>
                    <a:pt x="1941" y="131"/>
                    <a:pt x="1941" y="131"/>
                  </a:cubicBezTo>
                  <a:cubicBezTo>
                    <a:pt x="1265" y="131"/>
                    <a:pt x="436" y="1809"/>
                    <a:pt x="261" y="2398"/>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7" name="Freeform 16"/>
            <p:cNvSpPr>
              <a:spLocks noChangeArrowheads="1"/>
            </p:cNvSpPr>
            <p:nvPr/>
          </p:nvSpPr>
          <p:spPr bwMode="auto">
            <a:xfrm>
              <a:off x="5161" y="4412"/>
              <a:ext cx="7049" cy="246"/>
            </a:xfrm>
            <a:custGeom>
              <a:avLst/>
              <a:gdLst>
                <a:gd name="T0" fmla="*/ 0 w 31089"/>
                <a:gd name="T1" fmla="*/ 0 h 1090"/>
                <a:gd name="T2" fmla="*/ 31088 w 31089"/>
                <a:gd name="T3" fmla="*/ 0 h 1090"/>
                <a:gd name="T4" fmla="*/ 31088 w 31089"/>
                <a:gd name="T5" fmla="*/ 1089 h 1090"/>
                <a:gd name="T6" fmla="*/ 0 w 31089"/>
                <a:gd name="T7" fmla="*/ 1089 h 1090"/>
                <a:gd name="T8" fmla="*/ 0 w 31089"/>
                <a:gd name="T9" fmla="*/ 0 h 1090"/>
              </a:gdLst>
              <a:ahLst/>
              <a:cxnLst>
                <a:cxn ang="0">
                  <a:pos x="T0" y="T1"/>
                </a:cxn>
                <a:cxn ang="0">
                  <a:pos x="T2" y="T3"/>
                </a:cxn>
                <a:cxn ang="0">
                  <a:pos x="T4" y="T5"/>
                </a:cxn>
                <a:cxn ang="0">
                  <a:pos x="T6" y="T7"/>
                </a:cxn>
                <a:cxn ang="0">
                  <a:pos x="T8" y="T9"/>
                </a:cxn>
              </a:cxnLst>
              <a:rect l="0" t="0" r="r" b="b"/>
              <a:pathLst>
                <a:path w="31089" h="1090">
                  <a:moveTo>
                    <a:pt x="0" y="0"/>
                  </a:moveTo>
                  <a:lnTo>
                    <a:pt x="31088" y="0"/>
                  </a:lnTo>
                  <a:lnTo>
                    <a:pt x="31088" y="1089"/>
                  </a:lnTo>
                  <a:lnTo>
                    <a:pt x="0" y="1089"/>
                  </a:lnTo>
                  <a:lnTo>
                    <a:pt x="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8" name="Freeform 17"/>
            <p:cNvSpPr>
              <a:spLocks noChangeArrowheads="1"/>
            </p:cNvSpPr>
            <p:nvPr/>
          </p:nvSpPr>
          <p:spPr bwMode="auto">
            <a:xfrm>
              <a:off x="5161" y="1901"/>
              <a:ext cx="187" cy="2757"/>
            </a:xfrm>
            <a:custGeom>
              <a:avLst/>
              <a:gdLst>
                <a:gd name="T0" fmla="*/ 828 w 829"/>
                <a:gd name="T1" fmla="*/ 0 h 12164"/>
                <a:gd name="T2" fmla="*/ 0 w 829"/>
                <a:gd name="T3" fmla="*/ 0 h 12164"/>
                <a:gd name="T4" fmla="*/ 0 w 829"/>
                <a:gd name="T5" fmla="*/ 12163 h 12164"/>
                <a:gd name="T6" fmla="*/ 828 w 829"/>
                <a:gd name="T7" fmla="*/ 12163 h 12164"/>
                <a:gd name="T8" fmla="*/ 828 w 829"/>
                <a:gd name="T9" fmla="*/ 0 h 12164"/>
              </a:gdLst>
              <a:ahLst/>
              <a:cxnLst>
                <a:cxn ang="0">
                  <a:pos x="T0" y="T1"/>
                </a:cxn>
                <a:cxn ang="0">
                  <a:pos x="T2" y="T3"/>
                </a:cxn>
                <a:cxn ang="0">
                  <a:pos x="T4" y="T5"/>
                </a:cxn>
                <a:cxn ang="0">
                  <a:pos x="T6" y="T7"/>
                </a:cxn>
                <a:cxn ang="0">
                  <a:pos x="T8" y="T9"/>
                </a:cxn>
              </a:cxnLst>
              <a:rect l="0" t="0" r="r" b="b"/>
              <a:pathLst>
                <a:path w="829" h="12164">
                  <a:moveTo>
                    <a:pt x="828" y="0"/>
                  </a:moveTo>
                  <a:lnTo>
                    <a:pt x="0" y="0"/>
                  </a:lnTo>
                  <a:lnTo>
                    <a:pt x="0" y="12163"/>
                  </a:lnTo>
                  <a:lnTo>
                    <a:pt x="828" y="12163"/>
                  </a:lnTo>
                  <a:lnTo>
                    <a:pt x="828"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29" name="Freeform 18"/>
            <p:cNvSpPr>
              <a:spLocks noChangeArrowheads="1"/>
            </p:cNvSpPr>
            <p:nvPr/>
          </p:nvSpPr>
          <p:spPr bwMode="auto">
            <a:xfrm>
              <a:off x="5349" y="4026"/>
              <a:ext cx="6861" cy="246"/>
            </a:xfrm>
            <a:custGeom>
              <a:avLst/>
              <a:gdLst>
                <a:gd name="T0" fmla="*/ 30260 w 30261"/>
                <a:gd name="T1" fmla="*/ 0 h 1090"/>
                <a:gd name="T2" fmla="*/ 0 w 30261"/>
                <a:gd name="T3" fmla="*/ 0 h 1090"/>
                <a:gd name="T4" fmla="*/ 0 w 30261"/>
                <a:gd name="T5" fmla="*/ 1089 h 1090"/>
                <a:gd name="T6" fmla="*/ 30260 w 30261"/>
                <a:gd name="T7" fmla="*/ 1089 h 1090"/>
                <a:gd name="T8" fmla="*/ 30260 w 30261"/>
                <a:gd name="T9" fmla="*/ 0 h 1090"/>
              </a:gdLst>
              <a:ahLst/>
              <a:cxnLst>
                <a:cxn ang="0">
                  <a:pos x="T0" y="T1"/>
                </a:cxn>
                <a:cxn ang="0">
                  <a:pos x="T2" y="T3"/>
                </a:cxn>
                <a:cxn ang="0">
                  <a:pos x="T4" y="T5"/>
                </a:cxn>
                <a:cxn ang="0">
                  <a:pos x="T6" y="T7"/>
                </a:cxn>
                <a:cxn ang="0">
                  <a:pos x="T8" y="T9"/>
                </a:cxn>
              </a:cxnLst>
              <a:rect l="0" t="0" r="r" b="b"/>
              <a:pathLst>
                <a:path w="30261" h="1090">
                  <a:moveTo>
                    <a:pt x="30260" y="0"/>
                  </a:moveTo>
                  <a:lnTo>
                    <a:pt x="0" y="0"/>
                  </a:lnTo>
                  <a:lnTo>
                    <a:pt x="0" y="1089"/>
                  </a:lnTo>
                  <a:lnTo>
                    <a:pt x="30260" y="1089"/>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0" name="Freeform 19"/>
            <p:cNvSpPr>
              <a:spLocks noChangeArrowheads="1"/>
            </p:cNvSpPr>
            <p:nvPr/>
          </p:nvSpPr>
          <p:spPr bwMode="auto">
            <a:xfrm>
              <a:off x="5349" y="4071"/>
              <a:ext cx="6861" cy="49"/>
            </a:xfrm>
            <a:custGeom>
              <a:avLst/>
              <a:gdLst>
                <a:gd name="T0" fmla="*/ 30260 w 30261"/>
                <a:gd name="T1" fmla="*/ 0 h 220"/>
                <a:gd name="T2" fmla="*/ 0 w 30261"/>
                <a:gd name="T3" fmla="*/ 0 h 220"/>
                <a:gd name="T4" fmla="*/ 0 w 30261"/>
                <a:gd name="T5" fmla="*/ 219 h 220"/>
                <a:gd name="T6" fmla="*/ 30260 w 30261"/>
                <a:gd name="T7" fmla="*/ 219 h 220"/>
                <a:gd name="T8" fmla="*/ 30260 w 30261"/>
                <a:gd name="T9" fmla="*/ 0 h 220"/>
              </a:gdLst>
              <a:ahLst/>
              <a:cxnLst>
                <a:cxn ang="0">
                  <a:pos x="T0" y="T1"/>
                </a:cxn>
                <a:cxn ang="0">
                  <a:pos x="T2" y="T3"/>
                </a:cxn>
                <a:cxn ang="0">
                  <a:pos x="T4" y="T5"/>
                </a:cxn>
                <a:cxn ang="0">
                  <a:pos x="T6" y="T7"/>
                </a:cxn>
                <a:cxn ang="0">
                  <a:pos x="T8" y="T9"/>
                </a:cxn>
              </a:cxnLst>
              <a:rect l="0" t="0" r="r" b="b"/>
              <a:pathLst>
                <a:path w="30261" h="220">
                  <a:moveTo>
                    <a:pt x="30260" y="0"/>
                  </a:moveTo>
                  <a:lnTo>
                    <a:pt x="0" y="0"/>
                  </a:lnTo>
                  <a:lnTo>
                    <a:pt x="0" y="219"/>
                  </a:lnTo>
                  <a:lnTo>
                    <a:pt x="30260" y="219"/>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1" name="Freeform 20"/>
            <p:cNvSpPr>
              <a:spLocks noChangeArrowheads="1"/>
            </p:cNvSpPr>
            <p:nvPr/>
          </p:nvSpPr>
          <p:spPr bwMode="auto">
            <a:xfrm>
              <a:off x="5349" y="4174"/>
              <a:ext cx="6861" cy="49"/>
            </a:xfrm>
            <a:custGeom>
              <a:avLst/>
              <a:gdLst>
                <a:gd name="T0" fmla="*/ 30260 w 30261"/>
                <a:gd name="T1" fmla="*/ 0 h 220"/>
                <a:gd name="T2" fmla="*/ 0 w 30261"/>
                <a:gd name="T3" fmla="*/ 0 h 220"/>
                <a:gd name="T4" fmla="*/ 0 w 30261"/>
                <a:gd name="T5" fmla="*/ 219 h 220"/>
                <a:gd name="T6" fmla="*/ 30260 w 30261"/>
                <a:gd name="T7" fmla="*/ 219 h 220"/>
                <a:gd name="T8" fmla="*/ 30260 w 30261"/>
                <a:gd name="T9" fmla="*/ 0 h 220"/>
              </a:gdLst>
              <a:ahLst/>
              <a:cxnLst>
                <a:cxn ang="0">
                  <a:pos x="T0" y="T1"/>
                </a:cxn>
                <a:cxn ang="0">
                  <a:pos x="T2" y="T3"/>
                </a:cxn>
                <a:cxn ang="0">
                  <a:pos x="T4" y="T5"/>
                </a:cxn>
                <a:cxn ang="0">
                  <a:pos x="T6" y="T7"/>
                </a:cxn>
                <a:cxn ang="0">
                  <a:pos x="T8" y="T9"/>
                </a:cxn>
              </a:cxnLst>
              <a:rect l="0" t="0" r="r" b="b"/>
              <a:pathLst>
                <a:path w="30261" h="220">
                  <a:moveTo>
                    <a:pt x="30260" y="0"/>
                  </a:moveTo>
                  <a:lnTo>
                    <a:pt x="0" y="0"/>
                  </a:lnTo>
                  <a:lnTo>
                    <a:pt x="0" y="219"/>
                  </a:lnTo>
                  <a:lnTo>
                    <a:pt x="30260" y="219"/>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2" name="Freeform 21"/>
            <p:cNvSpPr>
              <a:spLocks noChangeArrowheads="1"/>
            </p:cNvSpPr>
            <p:nvPr/>
          </p:nvSpPr>
          <p:spPr bwMode="auto">
            <a:xfrm>
              <a:off x="5349" y="2182"/>
              <a:ext cx="6861" cy="246"/>
            </a:xfrm>
            <a:custGeom>
              <a:avLst/>
              <a:gdLst>
                <a:gd name="T0" fmla="*/ 30260 w 30261"/>
                <a:gd name="T1" fmla="*/ 0 h 1090"/>
                <a:gd name="T2" fmla="*/ 0 w 30261"/>
                <a:gd name="T3" fmla="*/ 0 h 1090"/>
                <a:gd name="T4" fmla="*/ 0 w 30261"/>
                <a:gd name="T5" fmla="*/ 1089 h 1090"/>
                <a:gd name="T6" fmla="*/ 30260 w 30261"/>
                <a:gd name="T7" fmla="*/ 1089 h 1090"/>
                <a:gd name="T8" fmla="*/ 30260 w 30261"/>
                <a:gd name="T9" fmla="*/ 0 h 1090"/>
              </a:gdLst>
              <a:ahLst/>
              <a:cxnLst>
                <a:cxn ang="0">
                  <a:pos x="T0" y="T1"/>
                </a:cxn>
                <a:cxn ang="0">
                  <a:pos x="T2" y="T3"/>
                </a:cxn>
                <a:cxn ang="0">
                  <a:pos x="T4" y="T5"/>
                </a:cxn>
                <a:cxn ang="0">
                  <a:pos x="T6" y="T7"/>
                </a:cxn>
                <a:cxn ang="0">
                  <a:pos x="T8" y="T9"/>
                </a:cxn>
              </a:cxnLst>
              <a:rect l="0" t="0" r="r" b="b"/>
              <a:pathLst>
                <a:path w="30261" h="1090">
                  <a:moveTo>
                    <a:pt x="30260" y="0"/>
                  </a:moveTo>
                  <a:lnTo>
                    <a:pt x="0" y="0"/>
                  </a:lnTo>
                  <a:lnTo>
                    <a:pt x="0" y="1089"/>
                  </a:lnTo>
                  <a:lnTo>
                    <a:pt x="30260" y="1089"/>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3" name="Freeform 22"/>
            <p:cNvSpPr>
              <a:spLocks noChangeArrowheads="1"/>
            </p:cNvSpPr>
            <p:nvPr/>
          </p:nvSpPr>
          <p:spPr bwMode="auto">
            <a:xfrm>
              <a:off x="5349" y="2227"/>
              <a:ext cx="6861" cy="44"/>
            </a:xfrm>
            <a:custGeom>
              <a:avLst/>
              <a:gdLst>
                <a:gd name="T0" fmla="*/ 30260 w 30261"/>
                <a:gd name="T1" fmla="*/ 0 h 197"/>
                <a:gd name="T2" fmla="*/ 0 w 30261"/>
                <a:gd name="T3" fmla="*/ 0 h 197"/>
                <a:gd name="T4" fmla="*/ 0 w 30261"/>
                <a:gd name="T5" fmla="*/ 196 h 197"/>
                <a:gd name="T6" fmla="*/ 30260 w 30261"/>
                <a:gd name="T7" fmla="*/ 196 h 197"/>
                <a:gd name="T8" fmla="*/ 30260 w 30261"/>
                <a:gd name="T9" fmla="*/ 0 h 197"/>
              </a:gdLst>
              <a:ahLst/>
              <a:cxnLst>
                <a:cxn ang="0">
                  <a:pos x="T0" y="T1"/>
                </a:cxn>
                <a:cxn ang="0">
                  <a:pos x="T2" y="T3"/>
                </a:cxn>
                <a:cxn ang="0">
                  <a:pos x="T4" y="T5"/>
                </a:cxn>
                <a:cxn ang="0">
                  <a:pos x="T6" y="T7"/>
                </a:cxn>
                <a:cxn ang="0">
                  <a:pos x="T8" y="T9"/>
                </a:cxn>
              </a:cxnLst>
              <a:rect l="0" t="0" r="r" b="b"/>
              <a:pathLst>
                <a:path w="30261" h="197">
                  <a:moveTo>
                    <a:pt x="30260" y="0"/>
                  </a:moveTo>
                  <a:lnTo>
                    <a:pt x="0" y="0"/>
                  </a:lnTo>
                  <a:lnTo>
                    <a:pt x="0" y="196"/>
                  </a:lnTo>
                  <a:lnTo>
                    <a:pt x="30260" y="196"/>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4" name="Freeform 23"/>
            <p:cNvSpPr>
              <a:spLocks noChangeArrowheads="1"/>
            </p:cNvSpPr>
            <p:nvPr/>
          </p:nvSpPr>
          <p:spPr bwMode="auto">
            <a:xfrm>
              <a:off x="5349" y="2331"/>
              <a:ext cx="6861" cy="49"/>
            </a:xfrm>
            <a:custGeom>
              <a:avLst/>
              <a:gdLst>
                <a:gd name="T0" fmla="*/ 30260 w 30261"/>
                <a:gd name="T1" fmla="*/ 0 h 220"/>
                <a:gd name="T2" fmla="*/ 0 w 30261"/>
                <a:gd name="T3" fmla="*/ 0 h 220"/>
                <a:gd name="T4" fmla="*/ 0 w 30261"/>
                <a:gd name="T5" fmla="*/ 219 h 220"/>
                <a:gd name="T6" fmla="*/ 30260 w 30261"/>
                <a:gd name="T7" fmla="*/ 219 h 220"/>
                <a:gd name="T8" fmla="*/ 30260 w 30261"/>
                <a:gd name="T9" fmla="*/ 0 h 220"/>
              </a:gdLst>
              <a:ahLst/>
              <a:cxnLst>
                <a:cxn ang="0">
                  <a:pos x="T0" y="T1"/>
                </a:cxn>
                <a:cxn ang="0">
                  <a:pos x="T2" y="T3"/>
                </a:cxn>
                <a:cxn ang="0">
                  <a:pos x="T4" y="T5"/>
                </a:cxn>
                <a:cxn ang="0">
                  <a:pos x="T6" y="T7"/>
                </a:cxn>
                <a:cxn ang="0">
                  <a:pos x="T8" y="T9"/>
                </a:cxn>
              </a:cxnLst>
              <a:rect l="0" t="0" r="r" b="b"/>
              <a:pathLst>
                <a:path w="30261" h="220">
                  <a:moveTo>
                    <a:pt x="30260" y="0"/>
                  </a:moveTo>
                  <a:lnTo>
                    <a:pt x="0" y="0"/>
                  </a:lnTo>
                  <a:lnTo>
                    <a:pt x="0" y="219"/>
                  </a:lnTo>
                  <a:lnTo>
                    <a:pt x="30260" y="219"/>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5" name="Freeform 24"/>
            <p:cNvSpPr>
              <a:spLocks noChangeArrowheads="1"/>
            </p:cNvSpPr>
            <p:nvPr/>
          </p:nvSpPr>
          <p:spPr bwMode="auto">
            <a:xfrm>
              <a:off x="5349" y="2805"/>
              <a:ext cx="6861" cy="247"/>
            </a:xfrm>
            <a:custGeom>
              <a:avLst/>
              <a:gdLst>
                <a:gd name="T0" fmla="*/ 30260 w 30261"/>
                <a:gd name="T1" fmla="*/ 0 h 1093"/>
                <a:gd name="T2" fmla="*/ 0 w 30261"/>
                <a:gd name="T3" fmla="*/ 0 h 1093"/>
                <a:gd name="T4" fmla="*/ 0 w 30261"/>
                <a:gd name="T5" fmla="*/ 1092 h 1093"/>
                <a:gd name="T6" fmla="*/ 30260 w 30261"/>
                <a:gd name="T7" fmla="*/ 1092 h 1093"/>
                <a:gd name="T8" fmla="*/ 30260 w 30261"/>
                <a:gd name="T9" fmla="*/ 0 h 1093"/>
              </a:gdLst>
              <a:ahLst/>
              <a:cxnLst>
                <a:cxn ang="0">
                  <a:pos x="T0" y="T1"/>
                </a:cxn>
                <a:cxn ang="0">
                  <a:pos x="T2" y="T3"/>
                </a:cxn>
                <a:cxn ang="0">
                  <a:pos x="T4" y="T5"/>
                </a:cxn>
                <a:cxn ang="0">
                  <a:pos x="T6" y="T7"/>
                </a:cxn>
                <a:cxn ang="0">
                  <a:pos x="T8" y="T9"/>
                </a:cxn>
              </a:cxnLst>
              <a:rect l="0" t="0" r="r" b="b"/>
              <a:pathLst>
                <a:path w="30261" h="1093">
                  <a:moveTo>
                    <a:pt x="30260" y="0"/>
                  </a:moveTo>
                  <a:lnTo>
                    <a:pt x="0" y="0"/>
                  </a:lnTo>
                  <a:lnTo>
                    <a:pt x="0" y="1092"/>
                  </a:lnTo>
                  <a:lnTo>
                    <a:pt x="30260" y="1092"/>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6" name="Freeform 25"/>
            <p:cNvSpPr>
              <a:spLocks noChangeArrowheads="1"/>
            </p:cNvSpPr>
            <p:nvPr/>
          </p:nvSpPr>
          <p:spPr bwMode="auto">
            <a:xfrm>
              <a:off x="5349" y="2850"/>
              <a:ext cx="6861" cy="49"/>
            </a:xfrm>
            <a:custGeom>
              <a:avLst/>
              <a:gdLst>
                <a:gd name="T0" fmla="*/ 30260 w 30261"/>
                <a:gd name="T1" fmla="*/ 0 h 221"/>
                <a:gd name="T2" fmla="*/ 0 w 30261"/>
                <a:gd name="T3" fmla="*/ 0 h 221"/>
                <a:gd name="T4" fmla="*/ 0 w 30261"/>
                <a:gd name="T5" fmla="*/ 220 h 221"/>
                <a:gd name="T6" fmla="*/ 30260 w 30261"/>
                <a:gd name="T7" fmla="*/ 220 h 221"/>
                <a:gd name="T8" fmla="*/ 30260 w 30261"/>
                <a:gd name="T9" fmla="*/ 0 h 221"/>
              </a:gdLst>
              <a:ahLst/>
              <a:cxnLst>
                <a:cxn ang="0">
                  <a:pos x="T0" y="T1"/>
                </a:cxn>
                <a:cxn ang="0">
                  <a:pos x="T2" y="T3"/>
                </a:cxn>
                <a:cxn ang="0">
                  <a:pos x="T4" y="T5"/>
                </a:cxn>
                <a:cxn ang="0">
                  <a:pos x="T6" y="T7"/>
                </a:cxn>
                <a:cxn ang="0">
                  <a:pos x="T8" y="T9"/>
                </a:cxn>
              </a:cxnLst>
              <a:rect l="0" t="0" r="r" b="b"/>
              <a:pathLst>
                <a:path w="30261" h="221">
                  <a:moveTo>
                    <a:pt x="30260" y="0"/>
                  </a:moveTo>
                  <a:lnTo>
                    <a:pt x="0" y="0"/>
                  </a:lnTo>
                  <a:lnTo>
                    <a:pt x="0" y="220"/>
                  </a:lnTo>
                  <a:lnTo>
                    <a:pt x="30260" y="220"/>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7" name="Freeform 26"/>
            <p:cNvSpPr>
              <a:spLocks noChangeArrowheads="1"/>
            </p:cNvSpPr>
            <p:nvPr/>
          </p:nvSpPr>
          <p:spPr bwMode="auto">
            <a:xfrm>
              <a:off x="5349" y="2954"/>
              <a:ext cx="6861" cy="48"/>
            </a:xfrm>
            <a:custGeom>
              <a:avLst/>
              <a:gdLst>
                <a:gd name="T0" fmla="*/ 30260 w 30261"/>
                <a:gd name="T1" fmla="*/ 0 h 218"/>
                <a:gd name="T2" fmla="*/ 0 w 30261"/>
                <a:gd name="T3" fmla="*/ 0 h 218"/>
                <a:gd name="T4" fmla="*/ 0 w 30261"/>
                <a:gd name="T5" fmla="*/ 217 h 218"/>
                <a:gd name="T6" fmla="*/ 30260 w 30261"/>
                <a:gd name="T7" fmla="*/ 217 h 218"/>
                <a:gd name="T8" fmla="*/ 30260 w 30261"/>
                <a:gd name="T9" fmla="*/ 0 h 218"/>
              </a:gdLst>
              <a:ahLst/>
              <a:cxnLst>
                <a:cxn ang="0">
                  <a:pos x="T0" y="T1"/>
                </a:cxn>
                <a:cxn ang="0">
                  <a:pos x="T2" y="T3"/>
                </a:cxn>
                <a:cxn ang="0">
                  <a:pos x="T4" y="T5"/>
                </a:cxn>
                <a:cxn ang="0">
                  <a:pos x="T6" y="T7"/>
                </a:cxn>
                <a:cxn ang="0">
                  <a:pos x="T8" y="T9"/>
                </a:cxn>
              </a:cxnLst>
              <a:rect l="0" t="0" r="r" b="b"/>
              <a:pathLst>
                <a:path w="30261" h="218">
                  <a:moveTo>
                    <a:pt x="30260" y="0"/>
                  </a:moveTo>
                  <a:lnTo>
                    <a:pt x="0" y="0"/>
                  </a:lnTo>
                  <a:lnTo>
                    <a:pt x="0" y="217"/>
                  </a:lnTo>
                  <a:lnTo>
                    <a:pt x="30260" y="217"/>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8" name="Freeform 27"/>
            <p:cNvSpPr>
              <a:spLocks noChangeArrowheads="1"/>
            </p:cNvSpPr>
            <p:nvPr/>
          </p:nvSpPr>
          <p:spPr bwMode="auto">
            <a:xfrm>
              <a:off x="5349" y="3438"/>
              <a:ext cx="6861" cy="241"/>
            </a:xfrm>
            <a:custGeom>
              <a:avLst/>
              <a:gdLst>
                <a:gd name="T0" fmla="*/ 30260 w 30261"/>
                <a:gd name="T1" fmla="*/ 0 h 1069"/>
                <a:gd name="T2" fmla="*/ 0 w 30261"/>
                <a:gd name="T3" fmla="*/ 0 h 1069"/>
                <a:gd name="T4" fmla="*/ 0 w 30261"/>
                <a:gd name="T5" fmla="*/ 1068 h 1069"/>
                <a:gd name="T6" fmla="*/ 30260 w 30261"/>
                <a:gd name="T7" fmla="*/ 1068 h 1069"/>
                <a:gd name="T8" fmla="*/ 30260 w 30261"/>
                <a:gd name="T9" fmla="*/ 0 h 1069"/>
              </a:gdLst>
              <a:ahLst/>
              <a:cxnLst>
                <a:cxn ang="0">
                  <a:pos x="T0" y="T1"/>
                </a:cxn>
                <a:cxn ang="0">
                  <a:pos x="T2" y="T3"/>
                </a:cxn>
                <a:cxn ang="0">
                  <a:pos x="T4" y="T5"/>
                </a:cxn>
                <a:cxn ang="0">
                  <a:pos x="T6" y="T7"/>
                </a:cxn>
                <a:cxn ang="0">
                  <a:pos x="T8" y="T9"/>
                </a:cxn>
              </a:cxnLst>
              <a:rect l="0" t="0" r="r" b="b"/>
              <a:pathLst>
                <a:path w="30261" h="1069">
                  <a:moveTo>
                    <a:pt x="30260" y="0"/>
                  </a:moveTo>
                  <a:lnTo>
                    <a:pt x="0" y="0"/>
                  </a:lnTo>
                  <a:lnTo>
                    <a:pt x="0" y="1068"/>
                  </a:lnTo>
                  <a:lnTo>
                    <a:pt x="30260" y="1068"/>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9" name="Freeform 28"/>
            <p:cNvSpPr>
              <a:spLocks noChangeArrowheads="1"/>
            </p:cNvSpPr>
            <p:nvPr/>
          </p:nvSpPr>
          <p:spPr bwMode="auto">
            <a:xfrm>
              <a:off x="5349" y="3483"/>
              <a:ext cx="6861" cy="44"/>
            </a:xfrm>
            <a:custGeom>
              <a:avLst/>
              <a:gdLst>
                <a:gd name="T0" fmla="*/ 30260 w 30261"/>
                <a:gd name="T1" fmla="*/ 0 h 197"/>
                <a:gd name="T2" fmla="*/ 0 w 30261"/>
                <a:gd name="T3" fmla="*/ 0 h 197"/>
                <a:gd name="T4" fmla="*/ 0 w 30261"/>
                <a:gd name="T5" fmla="*/ 196 h 197"/>
                <a:gd name="T6" fmla="*/ 30260 w 30261"/>
                <a:gd name="T7" fmla="*/ 196 h 197"/>
                <a:gd name="T8" fmla="*/ 30260 w 30261"/>
                <a:gd name="T9" fmla="*/ 0 h 197"/>
              </a:gdLst>
              <a:ahLst/>
              <a:cxnLst>
                <a:cxn ang="0">
                  <a:pos x="T0" y="T1"/>
                </a:cxn>
                <a:cxn ang="0">
                  <a:pos x="T2" y="T3"/>
                </a:cxn>
                <a:cxn ang="0">
                  <a:pos x="T4" y="T5"/>
                </a:cxn>
                <a:cxn ang="0">
                  <a:pos x="T6" y="T7"/>
                </a:cxn>
                <a:cxn ang="0">
                  <a:pos x="T8" y="T9"/>
                </a:cxn>
              </a:cxnLst>
              <a:rect l="0" t="0" r="r" b="b"/>
              <a:pathLst>
                <a:path w="30261" h="197">
                  <a:moveTo>
                    <a:pt x="30260" y="0"/>
                  </a:moveTo>
                  <a:lnTo>
                    <a:pt x="0" y="0"/>
                  </a:lnTo>
                  <a:lnTo>
                    <a:pt x="0" y="196"/>
                  </a:lnTo>
                  <a:lnTo>
                    <a:pt x="30260" y="196"/>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0" name="Freeform 29"/>
            <p:cNvSpPr>
              <a:spLocks noChangeArrowheads="1"/>
            </p:cNvSpPr>
            <p:nvPr/>
          </p:nvSpPr>
          <p:spPr bwMode="auto">
            <a:xfrm>
              <a:off x="5349" y="3587"/>
              <a:ext cx="6861" cy="43"/>
            </a:xfrm>
            <a:custGeom>
              <a:avLst/>
              <a:gdLst>
                <a:gd name="T0" fmla="*/ 30260 w 30261"/>
                <a:gd name="T1" fmla="*/ 0 h 195"/>
                <a:gd name="T2" fmla="*/ 0 w 30261"/>
                <a:gd name="T3" fmla="*/ 0 h 195"/>
                <a:gd name="T4" fmla="*/ 0 w 30261"/>
                <a:gd name="T5" fmla="*/ 194 h 195"/>
                <a:gd name="T6" fmla="*/ 30260 w 30261"/>
                <a:gd name="T7" fmla="*/ 194 h 195"/>
                <a:gd name="T8" fmla="*/ 30260 w 30261"/>
                <a:gd name="T9" fmla="*/ 0 h 195"/>
              </a:gdLst>
              <a:ahLst/>
              <a:cxnLst>
                <a:cxn ang="0">
                  <a:pos x="T0" y="T1"/>
                </a:cxn>
                <a:cxn ang="0">
                  <a:pos x="T2" y="T3"/>
                </a:cxn>
                <a:cxn ang="0">
                  <a:pos x="T4" y="T5"/>
                </a:cxn>
                <a:cxn ang="0">
                  <a:pos x="T6" y="T7"/>
                </a:cxn>
                <a:cxn ang="0">
                  <a:pos x="T8" y="T9"/>
                </a:cxn>
              </a:cxnLst>
              <a:rect l="0" t="0" r="r" b="b"/>
              <a:pathLst>
                <a:path w="30261" h="195">
                  <a:moveTo>
                    <a:pt x="30260" y="0"/>
                  </a:moveTo>
                  <a:lnTo>
                    <a:pt x="0" y="0"/>
                  </a:lnTo>
                  <a:lnTo>
                    <a:pt x="0" y="194"/>
                  </a:lnTo>
                  <a:lnTo>
                    <a:pt x="30260" y="194"/>
                  </a:lnTo>
                  <a:lnTo>
                    <a:pt x="3026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1" name="Freeform 30"/>
            <p:cNvSpPr>
              <a:spLocks noChangeArrowheads="1"/>
            </p:cNvSpPr>
            <p:nvPr/>
          </p:nvSpPr>
          <p:spPr bwMode="auto">
            <a:xfrm>
              <a:off x="5819" y="2182"/>
              <a:ext cx="163" cy="2476"/>
            </a:xfrm>
            <a:custGeom>
              <a:avLst/>
              <a:gdLst>
                <a:gd name="T0" fmla="*/ 720 w 721"/>
                <a:gd name="T1" fmla="*/ 0 h 10922"/>
                <a:gd name="T2" fmla="*/ 0 w 721"/>
                <a:gd name="T3" fmla="*/ 0 h 10922"/>
                <a:gd name="T4" fmla="*/ 0 w 721"/>
                <a:gd name="T5" fmla="*/ 10921 h 10922"/>
                <a:gd name="T6" fmla="*/ 720 w 721"/>
                <a:gd name="T7" fmla="*/ 10921 h 10922"/>
                <a:gd name="T8" fmla="*/ 720 w 721"/>
                <a:gd name="T9" fmla="*/ 0 h 10922"/>
              </a:gdLst>
              <a:ahLst/>
              <a:cxnLst>
                <a:cxn ang="0">
                  <a:pos x="T0" y="T1"/>
                </a:cxn>
                <a:cxn ang="0">
                  <a:pos x="T2" y="T3"/>
                </a:cxn>
                <a:cxn ang="0">
                  <a:pos x="T4" y="T5"/>
                </a:cxn>
                <a:cxn ang="0">
                  <a:pos x="T6" y="T7"/>
                </a:cxn>
                <a:cxn ang="0">
                  <a:pos x="T8" y="T9"/>
                </a:cxn>
              </a:cxnLst>
              <a:rect l="0" t="0" r="r" b="b"/>
              <a:pathLst>
                <a:path w="721" h="10922">
                  <a:moveTo>
                    <a:pt x="720" y="0"/>
                  </a:moveTo>
                  <a:lnTo>
                    <a:pt x="0" y="0"/>
                  </a:lnTo>
                  <a:lnTo>
                    <a:pt x="0" y="10921"/>
                  </a:lnTo>
                  <a:lnTo>
                    <a:pt x="720" y="10921"/>
                  </a:lnTo>
                  <a:lnTo>
                    <a:pt x="72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2" name="Freeform 31"/>
            <p:cNvSpPr>
              <a:spLocks noChangeArrowheads="1"/>
            </p:cNvSpPr>
            <p:nvPr/>
          </p:nvSpPr>
          <p:spPr bwMode="auto">
            <a:xfrm>
              <a:off x="6595" y="2182"/>
              <a:ext cx="167" cy="2476"/>
            </a:xfrm>
            <a:custGeom>
              <a:avLst/>
              <a:gdLst>
                <a:gd name="T0" fmla="*/ 740 w 741"/>
                <a:gd name="T1" fmla="*/ 0 h 10922"/>
                <a:gd name="T2" fmla="*/ 0 w 741"/>
                <a:gd name="T3" fmla="*/ 0 h 10922"/>
                <a:gd name="T4" fmla="*/ 0 w 741"/>
                <a:gd name="T5" fmla="*/ 10921 h 10922"/>
                <a:gd name="T6" fmla="*/ 740 w 741"/>
                <a:gd name="T7" fmla="*/ 10921 h 10922"/>
                <a:gd name="T8" fmla="*/ 740 w 741"/>
                <a:gd name="T9" fmla="*/ 0 h 10922"/>
              </a:gdLst>
              <a:ahLst/>
              <a:cxnLst>
                <a:cxn ang="0">
                  <a:pos x="T0" y="T1"/>
                </a:cxn>
                <a:cxn ang="0">
                  <a:pos x="T2" y="T3"/>
                </a:cxn>
                <a:cxn ang="0">
                  <a:pos x="T4" y="T5"/>
                </a:cxn>
                <a:cxn ang="0">
                  <a:pos x="T6" y="T7"/>
                </a:cxn>
                <a:cxn ang="0">
                  <a:pos x="T8" y="T9"/>
                </a:cxn>
              </a:cxnLst>
              <a:rect l="0" t="0" r="r" b="b"/>
              <a:pathLst>
                <a:path w="741" h="10922">
                  <a:moveTo>
                    <a:pt x="740" y="0"/>
                  </a:moveTo>
                  <a:lnTo>
                    <a:pt x="0" y="0"/>
                  </a:lnTo>
                  <a:lnTo>
                    <a:pt x="0" y="10921"/>
                  </a:lnTo>
                  <a:lnTo>
                    <a:pt x="740" y="10921"/>
                  </a:lnTo>
                  <a:lnTo>
                    <a:pt x="74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3" name="Freeform 32"/>
            <p:cNvSpPr>
              <a:spLocks noChangeArrowheads="1"/>
            </p:cNvSpPr>
            <p:nvPr/>
          </p:nvSpPr>
          <p:spPr bwMode="auto">
            <a:xfrm>
              <a:off x="7376" y="2182"/>
              <a:ext cx="163" cy="2476"/>
            </a:xfrm>
            <a:custGeom>
              <a:avLst/>
              <a:gdLst>
                <a:gd name="T0" fmla="*/ 720 w 721"/>
                <a:gd name="T1" fmla="*/ 0 h 10922"/>
                <a:gd name="T2" fmla="*/ 0 w 721"/>
                <a:gd name="T3" fmla="*/ 0 h 10922"/>
                <a:gd name="T4" fmla="*/ 0 w 721"/>
                <a:gd name="T5" fmla="*/ 10921 h 10922"/>
                <a:gd name="T6" fmla="*/ 720 w 721"/>
                <a:gd name="T7" fmla="*/ 10921 h 10922"/>
                <a:gd name="T8" fmla="*/ 720 w 721"/>
                <a:gd name="T9" fmla="*/ 0 h 10922"/>
              </a:gdLst>
              <a:ahLst/>
              <a:cxnLst>
                <a:cxn ang="0">
                  <a:pos x="T0" y="T1"/>
                </a:cxn>
                <a:cxn ang="0">
                  <a:pos x="T2" y="T3"/>
                </a:cxn>
                <a:cxn ang="0">
                  <a:pos x="T4" y="T5"/>
                </a:cxn>
                <a:cxn ang="0">
                  <a:pos x="T6" y="T7"/>
                </a:cxn>
                <a:cxn ang="0">
                  <a:pos x="T8" y="T9"/>
                </a:cxn>
              </a:cxnLst>
              <a:rect l="0" t="0" r="r" b="b"/>
              <a:pathLst>
                <a:path w="721" h="10922">
                  <a:moveTo>
                    <a:pt x="720" y="0"/>
                  </a:moveTo>
                  <a:lnTo>
                    <a:pt x="0" y="0"/>
                  </a:lnTo>
                  <a:lnTo>
                    <a:pt x="0" y="10921"/>
                  </a:lnTo>
                  <a:lnTo>
                    <a:pt x="720" y="10921"/>
                  </a:lnTo>
                  <a:lnTo>
                    <a:pt x="72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4" name="Freeform 33"/>
            <p:cNvSpPr>
              <a:spLocks noChangeArrowheads="1"/>
            </p:cNvSpPr>
            <p:nvPr/>
          </p:nvSpPr>
          <p:spPr bwMode="auto">
            <a:xfrm>
              <a:off x="8152" y="2182"/>
              <a:ext cx="167" cy="2476"/>
            </a:xfrm>
            <a:custGeom>
              <a:avLst/>
              <a:gdLst>
                <a:gd name="T0" fmla="*/ 741 w 742"/>
                <a:gd name="T1" fmla="*/ 0 h 10922"/>
                <a:gd name="T2" fmla="*/ 0 w 742"/>
                <a:gd name="T3" fmla="*/ 0 h 10922"/>
                <a:gd name="T4" fmla="*/ 0 w 742"/>
                <a:gd name="T5" fmla="*/ 10921 h 10922"/>
                <a:gd name="T6" fmla="*/ 741 w 742"/>
                <a:gd name="T7" fmla="*/ 10921 h 10922"/>
                <a:gd name="T8" fmla="*/ 741 w 742"/>
                <a:gd name="T9" fmla="*/ 0 h 10922"/>
              </a:gdLst>
              <a:ahLst/>
              <a:cxnLst>
                <a:cxn ang="0">
                  <a:pos x="T0" y="T1"/>
                </a:cxn>
                <a:cxn ang="0">
                  <a:pos x="T2" y="T3"/>
                </a:cxn>
                <a:cxn ang="0">
                  <a:pos x="T4" y="T5"/>
                </a:cxn>
                <a:cxn ang="0">
                  <a:pos x="T6" y="T7"/>
                </a:cxn>
                <a:cxn ang="0">
                  <a:pos x="T8" y="T9"/>
                </a:cxn>
              </a:cxnLst>
              <a:rect l="0" t="0" r="r" b="b"/>
              <a:pathLst>
                <a:path w="742" h="10922">
                  <a:moveTo>
                    <a:pt x="741" y="0"/>
                  </a:moveTo>
                  <a:lnTo>
                    <a:pt x="0" y="0"/>
                  </a:lnTo>
                  <a:lnTo>
                    <a:pt x="0" y="10921"/>
                  </a:lnTo>
                  <a:lnTo>
                    <a:pt x="741" y="10921"/>
                  </a:lnTo>
                  <a:lnTo>
                    <a:pt x="741"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5" name="Freeform 34"/>
            <p:cNvSpPr>
              <a:spLocks noChangeArrowheads="1"/>
            </p:cNvSpPr>
            <p:nvPr/>
          </p:nvSpPr>
          <p:spPr bwMode="auto">
            <a:xfrm>
              <a:off x="8933" y="2182"/>
              <a:ext cx="163" cy="2476"/>
            </a:xfrm>
            <a:custGeom>
              <a:avLst/>
              <a:gdLst>
                <a:gd name="T0" fmla="*/ 720 w 721"/>
                <a:gd name="T1" fmla="*/ 0 h 10922"/>
                <a:gd name="T2" fmla="*/ 0 w 721"/>
                <a:gd name="T3" fmla="*/ 0 h 10922"/>
                <a:gd name="T4" fmla="*/ 0 w 721"/>
                <a:gd name="T5" fmla="*/ 10921 h 10922"/>
                <a:gd name="T6" fmla="*/ 720 w 721"/>
                <a:gd name="T7" fmla="*/ 10921 h 10922"/>
                <a:gd name="T8" fmla="*/ 720 w 721"/>
                <a:gd name="T9" fmla="*/ 0 h 10922"/>
              </a:gdLst>
              <a:ahLst/>
              <a:cxnLst>
                <a:cxn ang="0">
                  <a:pos x="T0" y="T1"/>
                </a:cxn>
                <a:cxn ang="0">
                  <a:pos x="T2" y="T3"/>
                </a:cxn>
                <a:cxn ang="0">
                  <a:pos x="T4" y="T5"/>
                </a:cxn>
                <a:cxn ang="0">
                  <a:pos x="T6" y="T7"/>
                </a:cxn>
                <a:cxn ang="0">
                  <a:pos x="T8" y="T9"/>
                </a:cxn>
              </a:cxnLst>
              <a:rect l="0" t="0" r="r" b="b"/>
              <a:pathLst>
                <a:path w="721" h="10922">
                  <a:moveTo>
                    <a:pt x="720" y="0"/>
                  </a:moveTo>
                  <a:lnTo>
                    <a:pt x="0" y="0"/>
                  </a:lnTo>
                  <a:lnTo>
                    <a:pt x="0" y="10921"/>
                  </a:lnTo>
                  <a:lnTo>
                    <a:pt x="720" y="10921"/>
                  </a:lnTo>
                  <a:lnTo>
                    <a:pt x="72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6" name="Freeform 35"/>
            <p:cNvSpPr>
              <a:spLocks noChangeArrowheads="1"/>
            </p:cNvSpPr>
            <p:nvPr/>
          </p:nvSpPr>
          <p:spPr bwMode="auto">
            <a:xfrm>
              <a:off x="9709" y="2182"/>
              <a:ext cx="168" cy="2476"/>
            </a:xfrm>
            <a:custGeom>
              <a:avLst/>
              <a:gdLst>
                <a:gd name="T0" fmla="*/ 743 w 744"/>
                <a:gd name="T1" fmla="*/ 0 h 10922"/>
                <a:gd name="T2" fmla="*/ 0 w 744"/>
                <a:gd name="T3" fmla="*/ 0 h 10922"/>
                <a:gd name="T4" fmla="*/ 0 w 744"/>
                <a:gd name="T5" fmla="*/ 10921 h 10922"/>
                <a:gd name="T6" fmla="*/ 743 w 744"/>
                <a:gd name="T7" fmla="*/ 10921 h 10922"/>
                <a:gd name="T8" fmla="*/ 743 w 744"/>
                <a:gd name="T9" fmla="*/ 0 h 10922"/>
              </a:gdLst>
              <a:ahLst/>
              <a:cxnLst>
                <a:cxn ang="0">
                  <a:pos x="T0" y="T1"/>
                </a:cxn>
                <a:cxn ang="0">
                  <a:pos x="T2" y="T3"/>
                </a:cxn>
                <a:cxn ang="0">
                  <a:pos x="T4" y="T5"/>
                </a:cxn>
                <a:cxn ang="0">
                  <a:pos x="T6" y="T7"/>
                </a:cxn>
                <a:cxn ang="0">
                  <a:pos x="T8" y="T9"/>
                </a:cxn>
              </a:cxnLst>
              <a:rect l="0" t="0" r="r" b="b"/>
              <a:pathLst>
                <a:path w="744" h="10922">
                  <a:moveTo>
                    <a:pt x="743" y="0"/>
                  </a:moveTo>
                  <a:lnTo>
                    <a:pt x="0" y="0"/>
                  </a:lnTo>
                  <a:lnTo>
                    <a:pt x="0" y="10921"/>
                  </a:lnTo>
                  <a:lnTo>
                    <a:pt x="743" y="10921"/>
                  </a:lnTo>
                  <a:lnTo>
                    <a:pt x="743"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7" name="Freeform 36"/>
            <p:cNvSpPr>
              <a:spLocks noChangeArrowheads="1"/>
            </p:cNvSpPr>
            <p:nvPr/>
          </p:nvSpPr>
          <p:spPr bwMode="auto">
            <a:xfrm>
              <a:off x="10491" y="2182"/>
              <a:ext cx="162" cy="2476"/>
            </a:xfrm>
            <a:custGeom>
              <a:avLst/>
              <a:gdLst>
                <a:gd name="T0" fmla="*/ 718 w 719"/>
                <a:gd name="T1" fmla="*/ 0 h 10922"/>
                <a:gd name="T2" fmla="*/ 0 w 719"/>
                <a:gd name="T3" fmla="*/ 0 h 10922"/>
                <a:gd name="T4" fmla="*/ 0 w 719"/>
                <a:gd name="T5" fmla="*/ 10921 h 10922"/>
                <a:gd name="T6" fmla="*/ 718 w 719"/>
                <a:gd name="T7" fmla="*/ 10921 h 10922"/>
                <a:gd name="T8" fmla="*/ 718 w 719"/>
                <a:gd name="T9" fmla="*/ 0 h 10922"/>
              </a:gdLst>
              <a:ahLst/>
              <a:cxnLst>
                <a:cxn ang="0">
                  <a:pos x="T0" y="T1"/>
                </a:cxn>
                <a:cxn ang="0">
                  <a:pos x="T2" y="T3"/>
                </a:cxn>
                <a:cxn ang="0">
                  <a:pos x="T4" y="T5"/>
                </a:cxn>
                <a:cxn ang="0">
                  <a:pos x="T6" y="T7"/>
                </a:cxn>
                <a:cxn ang="0">
                  <a:pos x="T8" y="T9"/>
                </a:cxn>
              </a:cxnLst>
              <a:rect l="0" t="0" r="r" b="b"/>
              <a:pathLst>
                <a:path w="719" h="10922">
                  <a:moveTo>
                    <a:pt x="718" y="0"/>
                  </a:moveTo>
                  <a:lnTo>
                    <a:pt x="0" y="0"/>
                  </a:lnTo>
                  <a:lnTo>
                    <a:pt x="0" y="10921"/>
                  </a:lnTo>
                  <a:lnTo>
                    <a:pt x="718" y="10921"/>
                  </a:lnTo>
                  <a:lnTo>
                    <a:pt x="718"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8" name="Freeform 37"/>
            <p:cNvSpPr>
              <a:spLocks noChangeArrowheads="1"/>
            </p:cNvSpPr>
            <p:nvPr/>
          </p:nvSpPr>
          <p:spPr bwMode="auto">
            <a:xfrm>
              <a:off x="11267" y="2182"/>
              <a:ext cx="167" cy="2476"/>
            </a:xfrm>
            <a:custGeom>
              <a:avLst/>
              <a:gdLst>
                <a:gd name="T0" fmla="*/ 741 w 742"/>
                <a:gd name="T1" fmla="*/ 0 h 10922"/>
                <a:gd name="T2" fmla="*/ 0 w 742"/>
                <a:gd name="T3" fmla="*/ 0 h 10922"/>
                <a:gd name="T4" fmla="*/ 0 w 742"/>
                <a:gd name="T5" fmla="*/ 10921 h 10922"/>
                <a:gd name="T6" fmla="*/ 741 w 742"/>
                <a:gd name="T7" fmla="*/ 10921 h 10922"/>
                <a:gd name="T8" fmla="*/ 741 w 742"/>
                <a:gd name="T9" fmla="*/ 0 h 10922"/>
              </a:gdLst>
              <a:ahLst/>
              <a:cxnLst>
                <a:cxn ang="0">
                  <a:pos x="T0" y="T1"/>
                </a:cxn>
                <a:cxn ang="0">
                  <a:pos x="T2" y="T3"/>
                </a:cxn>
                <a:cxn ang="0">
                  <a:pos x="T4" y="T5"/>
                </a:cxn>
                <a:cxn ang="0">
                  <a:pos x="T6" y="T7"/>
                </a:cxn>
                <a:cxn ang="0">
                  <a:pos x="T8" y="T9"/>
                </a:cxn>
              </a:cxnLst>
              <a:rect l="0" t="0" r="r" b="b"/>
              <a:pathLst>
                <a:path w="742" h="10922">
                  <a:moveTo>
                    <a:pt x="741" y="0"/>
                  </a:moveTo>
                  <a:lnTo>
                    <a:pt x="0" y="0"/>
                  </a:lnTo>
                  <a:lnTo>
                    <a:pt x="0" y="10921"/>
                  </a:lnTo>
                  <a:lnTo>
                    <a:pt x="741" y="10921"/>
                  </a:lnTo>
                  <a:lnTo>
                    <a:pt x="741"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49" name="Freeform 38"/>
            <p:cNvSpPr>
              <a:spLocks noChangeArrowheads="1"/>
            </p:cNvSpPr>
            <p:nvPr/>
          </p:nvSpPr>
          <p:spPr bwMode="auto">
            <a:xfrm>
              <a:off x="12048" y="2182"/>
              <a:ext cx="163" cy="2476"/>
            </a:xfrm>
            <a:custGeom>
              <a:avLst/>
              <a:gdLst>
                <a:gd name="T0" fmla="*/ 720 w 721"/>
                <a:gd name="T1" fmla="*/ 0 h 10922"/>
                <a:gd name="T2" fmla="*/ 0 w 721"/>
                <a:gd name="T3" fmla="*/ 0 h 10922"/>
                <a:gd name="T4" fmla="*/ 0 w 721"/>
                <a:gd name="T5" fmla="*/ 10921 h 10922"/>
                <a:gd name="T6" fmla="*/ 720 w 721"/>
                <a:gd name="T7" fmla="*/ 10921 h 10922"/>
                <a:gd name="T8" fmla="*/ 720 w 721"/>
                <a:gd name="T9" fmla="*/ 0 h 10922"/>
              </a:gdLst>
              <a:ahLst/>
              <a:cxnLst>
                <a:cxn ang="0">
                  <a:pos x="T0" y="T1"/>
                </a:cxn>
                <a:cxn ang="0">
                  <a:pos x="T2" y="T3"/>
                </a:cxn>
                <a:cxn ang="0">
                  <a:pos x="T4" y="T5"/>
                </a:cxn>
                <a:cxn ang="0">
                  <a:pos x="T6" y="T7"/>
                </a:cxn>
                <a:cxn ang="0">
                  <a:pos x="T8" y="T9"/>
                </a:cxn>
              </a:cxnLst>
              <a:rect l="0" t="0" r="r" b="b"/>
              <a:pathLst>
                <a:path w="721" h="10922">
                  <a:moveTo>
                    <a:pt x="720" y="0"/>
                  </a:moveTo>
                  <a:lnTo>
                    <a:pt x="0" y="0"/>
                  </a:lnTo>
                  <a:lnTo>
                    <a:pt x="0" y="10921"/>
                  </a:lnTo>
                  <a:lnTo>
                    <a:pt x="720" y="10921"/>
                  </a:lnTo>
                  <a:lnTo>
                    <a:pt x="720" y="0"/>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sp>
        <p:nvSpPr>
          <p:cNvPr id="54" name="Oval 53"/>
          <p:cNvSpPr/>
          <p:nvPr/>
        </p:nvSpPr>
        <p:spPr bwMode="auto">
          <a:xfrm>
            <a:off x="434873" y="3777423"/>
            <a:ext cx="633411" cy="6334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55" name="Freeform 16"/>
          <p:cNvSpPr>
            <a:spLocks/>
          </p:cNvSpPr>
          <p:nvPr/>
        </p:nvSpPr>
        <p:spPr bwMode="auto">
          <a:xfrm>
            <a:off x="654510" y="3951155"/>
            <a:ext cx="252928" cy="262383"/>
          </a:xfrm>
          <a:custGeom>
            <a:avLst/>
            <a:gdLst>
              <a:gd name="T0" fmla="*/ 49390740 w 274"/>
              <a:gd name="T1" fmla="*/ 136340825 h 284"/>
              <a:gd name="T2" fmla="*/ 38361700 w 274"/>
              <a:gd name="T3" fmla="*/ 131059745 h 284"/>
              <a:gd name="T4" fmla="*/ 4315501 w 274"/>
              <a:gd name="T5" fmla="*/ 85452749 h 284"/>
              <a:gd name="T6" fmla="*/ 6713540 w 274"/>
              <a:gd name="T7" fmla="*/ 66729929 h 284"/>
              <a:gd name="T8" fmla="*/ 25414505 w 274"/>
              <a:gd name="T9" fmla="*/ 69610896 h 284"/>
              <a:gd name="T10" fmla="*/ 47951778 w 274"/>
              <a:gd name="T11" fmla="*/ 99375344 h 284"/>
              <a:gd name="T12" fmla="*/ 105015136 w 274"/>
              <a:gd name="T13" fmla="*/ 8161354 h 284"/>
              <a:gd name="T14" fmla="*/ 123236908 w 274"/>
              <a:gd name="T15" fmla="*/ 3840596 h 284"/>
              <a:gd name="T16" fmla="*/ 127552409 w 274"/>
              <a:gd name="T17" fmla="*/ 22563417 h 284"/>
              <a:gd name="T18" fmla="*/ 60419781 w 274"/>
              <a:gd name="T19" fmla="*/ 130100115 h 284"/>
              <a:gd name="T20" fmla="*/ 49869933 w 274"/>
              <a:gd name="T21" fmla="*/ 136340825 h 284"/>
              <a:gd name="T22" fmla="*/ 49390740 w 274"/>
              <a:gd name="T23" fmla="*/ 136340825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 name="Oval 55"/>
          <p:cNvSpPr/>
          <p:nvPr/>
        </p:nvSpPr>
        <p:spPr bwMode="auto">
          <a:xfrm>
            <a:off x="456717" y="4599597"/>
            <a:ext cx="633411" cy="6334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57" name="Freeform 16"/>
          <p:cNvSpPr>
            <a:spLocks/>
          </p:cNvSpPr>
          <p:nvPr/>
        </p:nvSpPr>
        <p:spPr bwMode="auto">
          <a:xfrm>
            <a:off x="646959" y="4762105"/>
            <a:ext cx="252928" cy="262383"/>
          </a:xfrm>
          <a:custGeom>
            <a:avLst/>
            <a:gdLst>
              <a:gd name="T0" fmla="*/ 49390740 w 274"/>
              <a:gd name="T1" fmla="*/ 136340825 h 284"/>
              <a:gd name="T2" fmla="*/ 38361700 w 274"/>
              <a:gd name="T3" fmla="*/ 131059745 h 284"/>
              <a:gd name="T4" fmla="*/ 4315501 w 274"/>
              <a:gd name="T5" fmla="*/ 85452749 h 284"/>
              <a:gd name="T6" fmla="*/ 6713540 w 274"/>
              <a:gd name="T7" fmla="*/ 66729929 h 284"/>
              <a:gd name="T8" fmla="*/ 25414505 w 274"/>
              <a:gd name="T9" fmla="*/ 69610896 h 284"/>
              <a:gd name="T10" fmla="*/ 47951778 w 274"/>
              <a:gd name="T11" fmla="*/ 99375344 h 284"/>
              <a:gd name="T12" fmla="*/ 105015136 w 274"/>
              <a:gd name="T13" fmla="*/ 8161354 h 284"/>
              <a:gd name="T14" fmla="*/ 123236908 w 274"/>
              <a:gd name="T15" fmla="*/ 3840596 h 284"/>
              <a:gd name="T16" fmla="*/ 127552409 w 274"/>
              <a:gd name="T17" fmla="*/ 22563417 h 284"/>
              <a:gd name="T18" fmla="*/ 60419781 w 274"/>
              <a:gd name="T19" fmla="*/ 130100115 h 284"/>
              <a:gd name="T20" fmla="*/ 49869933 w 274"/>
              <a:gd name="T21" fmla="*/ 136340825 h 284"/>
              <a:gd name="T22" fmla="*/ 49390740 w 274"/>
              <a:gd name="T23" fmla="*/ 136340825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 name="Oval 57"/>
          <p:cNvSpPr/>
          <p:nvPr/>
        </p:nvSpPr>
        <p:spPr bwMode="auto">
          <a:xfrm>
            <a:off x="471263" y="5610531"/>
            <a:ext cx="633411" cy="6334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59" name="Freeform 16"/>
          <p:cNvSpPr>
            <a:spLocks/>
          </p:cNvSpPr>
          <p:nvPr/>
        </p:nvSpPr>
        <p:spPr bwMode="auto">
          <a:xfrm>
            <a:off x="668077" y="5782464"/>
            <a:ext cx="252928" cy="262383"/>
          </a:xfrm>
          <a:custGeom>
            <a:avLst/>
            <a:gdLst>
              <a:gd name="T0" fmla="*/ 49390740 w 274"/>
              <a:gd name="T1" fmla="*/ 136340825 h 284"/>
              <a:gd name="T2" fmla="*/ 38361700 w 274"/>
              <a:gd name="T3" fmla="*/ 131059745 h 284"/>
              <a:gd name="T4" fmla="*/ 4315501 w 274"/>
              <a:gd name="T5" fmla="*/ 85452749 h 284"/>
              <a:gd name="T6" fmla="*/ 6713540 w 274"/>
              <a:gd name="T7" fmla="*/ 66729929 h 284"/>
              <a:gd name="T8" fmla="*/ 25414505 w 274"/>
              <a:gd name="T9" fmla="*/ 69610896 h 284"/>
              <a:gd name="T10" fmla="*/ 47951778 w 274"/>
              <a:gd name="T11" fmla="*/ 99375344 h 284"/>
              <a:gd name="T12" fmla="*/ 105015136 w 274"/>
              <a:gd name="T13" fmla="*/ 8161354 h 284"/>
              <a:gd name="T14" fmla="*/ 123236908 w 274"/>
              <a:gd name="T15" fmla="*/ 3840596 h 284"/>
              <a:gd name="T16" fmla="*/ 127552409 w 274"/>
              <a:gd name="T17" fmla="*/ 22563417 h 284"/>
              <a:gd name="T18" fmla="*/ 60419781 w 274"/>
              <a:gd name="T19" fmla="*/ 130100115 h 284"/>
              <a:gd name="T20" fmla="*/ 49869933 w 274"/>
              <a:gd name="T21" fmla="*/ 136340825 h 284"/>
              <a:gd name="T22" fmla="*/ 49390740 w 274"/>
              <a:gd name="T23" fmla="*/ 136340825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4098" name="Picture 2" descr="http://clipartstation.com/wp-content/uploads/2017/11/electric-pole-clipart-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5042" y="5460705"/>
            <a:ext cx="1070310" cy="1117880"/>
          </a:xfrm>
          <a:prstGeom prst="rect">
            <a:avLst/>
          </a:prstGeom>
          <a:noFill/>
          <a:extLst>
            <a:ext uri="{909E8E84-426E-40DD-AFC4-6F175D3DCCD1}">
              <a14:hiddenFill xmlns:a14="http://schemas.microsoft.com/office/drawing/2010/main">
                <a:solidFill>
                  <a:srgbClr val="FFFFFF"/>
                </a:solidFill>
              </a14:hiddenFill>
            </a:ext>
          </a:extLst>
        </p:spPr>
      </p:pic>
      <p:sp>
        <p:nvSpPr>
          <p:cNvPr id="61" name="Oval 60"/>
          <p:cNvSpPr/>
          <p:nvPr/>
        </p:nvSpPr>
        <p:spPr bwMode="auto">
          <a:xfrm>
            <a:off x="3515366" y="4054711"/>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2" name="Oval 61"/>
          <p:cNvSpPr/>
          <p:nvPr/>
        </p:nvSpPr>
        <p:spPr bwMode="auto">
          <a:xfrm>
            <a:off x="3868412" y="4042773"/>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3" name="Oval 62"/>
          <p:cNvSpPr/>
          <p:nvPr/>
        </p:nvSpPr>
        <p:spPr bwMode="auto">
          <a:xfrm>
            <a:off x="4210064" y="4042773"/>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4" name="Oval 63"/>
          <p:cNvSpPr/>
          <p:nvPr/>
        </p:nvSpPr>
        <p:spPr bwMode="auto">
          <a:xfrm>
            <a:off x="3507679" y="4842254"/>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5" name="Oval 64"/>
          <p:cNvSpPr/>
          <p:nvPr/>
        </p:nvSpPr>
        <p:spPr bwMode="auto">
          <a:xfrm>
            <a:off x="3868412" y="4845102"/>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6" name="Oval 65"/>
          <p:cNvSpPr/>
          <p:nvPr/>
        </p:nvSpPr>
        <p:spPr bwMode="auto">
          <a:xfrm>
            <a:off x="4241003" y="4845102"/>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7" name="Oval 66"/>
          <p:cNvSpPr/>
          <p:nvPr/>
        </p:nvSpPr>
        <p:spPr bwMode="auto">
          <a:xfrm>
            <a:off x="3537874" y="5782464"/>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8" name="Oval 67"/>
          <p:cNvSpPr/>
          <p:nvPr/>
        </p:nvSpPr>
        <p:spPr bwMode="auto">
          <a:xfrm>
            <a:off x="3898607" y="5785312"/>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69" name="Oval 68"/>
          <p:cNvSpPr/>
          <p:nvPr/>
        </p:nvSpPr>
        <p:spPr bwMode="auto">
          <a:xfrm>
            <a:off x="4271198" y="5785312"/>
            <a:ext cx="190263" cy="19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70" name="Content Placeholder 2"/>
          <p:cNvSpPr txBox="1">
            <a:spLocks/>
          </p:cNvSpPr>
          <p:nvPr/>
        </p:nvSpPr>
        <p:spPr>
          <a:xfrm>
            <a:off x="6261507" y="1771820"/>
            <a:ext cx="5624845" cy="172451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n-MN" b="1" u="sng" dirty="0" err="1" smtClean="0">
                <a:latin typeface="Arial" panose="020B0604020202020204" pitchFamily="34" charset="0"/>
                <a:cs typeface="Arial" panose="020B0604020202020204" pitchFamily="34" charset="0"/>
              </a:rPr>
              <a:t>ОНХС</a:t>
            </a:r>
            <a:r>
              <a:rPr lang="mn-MN" b="1" u="sng" dirty="0" smtClean="0">
                <a:latin typeface="Arial" panose="020B0604020202020204" pitchFamily="34" charset="0"/>
                <a:cs typeface="Arial" panose="020B0604020202020204" pitchFamily="34" charset="0"/>
              </a:rPr>
              <a:t>-ийн үйл ажиллагааны журам</a:t>
            </a:r>
            <a:endParaRPr lang="en-US" b="1" u="sng" dirty="0" smtClean="0">
              <a:latin typeface="Arial" panose="020B0604020202020204" pitchFamily="34" charset="0"/>
              <a:cs typeface="Arial" panose="020B0604020202020204" pitchFamily="34" charset="0"/>
            </a:endParaRPr>
          </a:p>
          <a:p>
            <a:pPr marL="0" indent="0">
              <a:lnSpc>
                <a:spcPct val="110000"/>
              </a:lnSpc>
              <a:buFont typeface="Arial" panose="020B0604020202020204" pitchFamily="34" charset="0"/>
              <a:buNone/>
            </a:pPr>
            <a:r>
              <a:rPr lang="mn-MN" sz="3000" dirty="0" smtClean="0">
                <a:latin typeface="Arial" panose="020B0604020202020204" pitchFamily="34" charset="0"/>
                <a:cs typeface="Arial" panose="020B0604020202020204" pitchFamily="34" charset="0"/>
              </a:rPr>
              <a:t>ТТХ-д заасан орон нутгийн төсвөөр хэрэгжүүлэх чиг үүргийн хүрээнд</a:t>
            </a:r>
            <a:r>
              <a:rPr lang="en-US" sz="3000" dirty="0" smtClean="0">
                <a:latin typeface="Arial" panose="020B0604020202020204" pitchFamily="34" charset="0"/>
                <a:cs typeface="Arial" panose="020B0604020202020204" pitchFamily="34" charset="0"/>
              </a:rPr>
              <a:t>:</a:t>
            </a:r>
            <a:endParaRPr lang="mn-MN" sz="3000" dirty="0">
              <a:latin typeface="Arial" panose="020B0604020202020204" pitchFamily="34" charset="0"/>
              <a:cs typeface="Arial" panose="020B0604020202020204" pitchFamily="34" charset="0"/>
            </a:endParaRPr>
          </a:p>
        </p:txBody>
      </p:sp>
      <p:cxnSp>
        <p:nvCxnSpPr>
          <p:cNvPr id="71" name="Straight Arrow Connector 70"/>
          <p:cNvCxnSpPr/>
          <p:nvPr/>
        </p:nvCxnSpPr>
        <p:spPr>
          <a:xfrm>
            <a:off x="4732680" y="4940559"/>
            <a:ext cx="965925" cy="0"/>
          </a:xfrm>
          <a:prstGeom prst="straightConnector1">
            <a:avLst/>
          </a:prstGeom>
          <a:ln w="762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Oval 72"/>
          <p:cNvSpPr/>
          <p:nvPr/>
        </p:nvSpPr>
        <p:spPr bwMode="auto">
          <a:xfrm flipV="1">
            <a:off x="6189072" y="4213538"/>
            <a:ext cx="97697" cy="168903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74" name="Oval 73"/>
          <p:cNvSpPr/>
          <p:nvPr/>
        </p:nvSpPr>
        <p:spPr bwMode="auto">
          <a:xfrm flipV="1">
            <a:off x="11655070" y="4233910"/>
            <a:ext cx="97697" cy="168903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3600">
                <a:solidFill>
                  <a:schemeClr val="tx1"/>
                </a:solidFill>
                <a:latin typeface="Lato Light"/>
              </a:defRPr>
            </a:lvl1pPr>
            <a:lvl2pPr marL="742950" indent="-285750">
              <a:defRPr sz="3600">
                <a:solidFill>
                  <a:schemeClr val="tx1"/>
                </a:solidFill>
                <a:latin typeface="Lato Light"/>
              </a:defRPr>
            </a:lvl2pPr>
            <a:lvl3pPr marL="1143000" indent="-228600">
              <a:defRPr sz="3600">
                <a:solidFill>
                  <a:schemeClr val="tx1"/>
                </a:solidFill>
                <a:latin typeface="Lato Light"/>
              </a:defRPr>
            </a:lvl3pPr>
            <a:lvl4pPr marL="1600200" indent="-228600">
              <a:defRPr sz="3600">
                <a:solidFill>
                  <a:schemeClr val="tx1"/>
                </a:solidFill>
                <a:latin typeface="Lato Light"/>
              </a:defRPr>
            </a:lvl4pPr>
            <a:lvl5pPr marL="2057400" indent="-228600">
              <a:defRPr sz="3600">
                <a:solidFill>
                  <a:schemeClr val="tx1"/>
                </a:solidFill>
                <a:latin typeface="Lato Light"/>
              </a:defRPr>
            </a:lvl5pPr>
            <a:lvl6pPr marL="2514600" indent="-228600" defTabSz="1827213" fontAlgn="base">
              <a:spcBef>
                <a:spcPct val="0"/>
              </a:spcBef>
              <a:spcAft>
                <a:spcPct val="0"/>
              </a:spcAft>
              <a:defRPr sz="3600">
                <a:solidFill>
                  <a:schemeClr val="tx1"/>
                </a:solidFill>
                <a:latin typeface="Lato Light"/>
              </a:defRPr>
            </a:lvl6pPr>
            <a:lvl7pPr marL="2971800" indent="-228600" defTabSz="1827213" fontAlgn="base">
              <a:spcBef>
                <a:spcPct val="0"/>
              </a:spcBef>
              <a:spcAft>
                <a:spcPct val="0"/>
              </a:spcAft>
              <a:defRPr sz="3600">
                <a:solidFill>
                  <a:schemeClr val="tx1"/>
                </a:solidFill>
                <a:latin typeface="Lato Light"/>
              </a:defRPr>
            </a:lvl7pPr>
            <a:lvl8pPr marL="3429000" indent="-228600" defTabSz="1827213" fontAlgn="base">
              <a:spcBef>
                <a:spcPct val="0"/>
              </a:spcBef>
              <a:spcAft>
                <a:spcPct val="0"/>
              </a:spcAft>
              <a:defRPr sz="3600">
                <a:solidFill>
                  <a:schemeClr val="tx1"/>
                </a:solidFill>
                <a:latin typeface="Lato Light"/>
              </a:defRPr>
            </a:lvl8pPr>
            <a:lvl9pPr marL="3886200" indent="-228600" defTabSz="1827213" fontAlgn="base">
              <a:spcBef>
                <a:spcPct val="0"/>
              </a:spcBef>
              <a:spcAft>
                <a:spcPct val="0"/>
              </a:spcAft>
              <a:defRPr sz="3600">
                <a:solidFill>
                  <a:schemeClr val="tx1"/>
                </a:solidFill>
                <a:latin typeface="Lato Light"/>
              </a:defRPr>
            </a:lvl9pPr>
          </a:lstStyle>
          <a:p>
            <a:pPr algn="ctr" eaLnBrk="1" hangingPunct="1">
              <a:defRPr/>
            </a:pPr>
            <a:endParaRPr lang="en-US" altLang="en-US" smtClean="0">
              <a:solidFill>
                <a:srgbClr val="FFFFFF"/>
              </a:solidFill>
            </a:endParaRPr>
          </a:p>
        </p:txBody>
      </p:sp>
      <p:sp>
        <p:nvSpPr>
          <p:cNvPr id="5" name="Rectangle 4"/>
          <p:cNvSpPr/>
          <p:nvPr/>
        </p:nvSpPr>
        <p:spPr>
          <a:xfrm>
            <a:off x="6547635" y="3739530"/>
            <a:ext cx="5052590" cy="2308324"/>
          </a:xfrm>
          <a:prstGeom prst="rect">
            <a:avLst/>
          </a:prstGeom>
        </p:spPr>
        <p:txBody>
          <a:bodyPr wrap="square">
            <a:spAutoFit/>
          </a:bodyPr>
          <a:lstStyle/>
          <a:p>
            <a:endParaRPr lang="mn-MN" sz="2400" dirty="0">
              <a:solidFill>
                <a:schemeClr val="accent6">
                  <a:lumMod val="50000"/>
                </a:schemeClr>
              </a:solidFill>
            </a:endParaRPr>
          </a:p>
          <a:p>
            <a:r>
              <a:rPr lang="mn-MN" sz="2400" dirty="0">
                <a:solidFill>
                  <a:schemeClr val="accent6">
                    <a:lumMod val="50000"/>
                  </a:schemeClr>
                </a:solidFill>
              </a:rPr>
              <a:t>Хөрөнгө оруулалт, хөтөлбөр, төсөл арга хэмжээний хүрээнд барилга байгууламж, тоног төхөөрөмж, их засвар хийх ажлыг </a:t>
            </a:r>
            <a:r>
              <a:rPr lang="mn-MN" sz="2400" dirty="0" smtClean="0">
                <a:solidFill>
                  <a:schemeClr val="accent6">
                    <a:lumMod val="50000"/>
                  </a:schemeClr>
                </a:solidFill>
              </a:rPr>
              <a:t>санхүүжүүлнэ. </a:t>
            </a:r>
            <a:endParaRPr lang="mn-MN" sz="2400" dirty="0"/>
          </a:p>
        </p:txBody>
      </p:sp>
    </p:spTree>
    <p:extLst>
      <p:ext uri="{BB962C8B-B14F-4D97-AF65-F5344CB8AC3E}">
        <p14:creationId xmlns:p14="http://schemas.microsoft.com/office/powerpoint/2010/main" val="22981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0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0">
                                            <p:txEl>
                                              <p:pRg st="0" end="0"/>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0">
                                            <p:txEl>
                                              <p:pRg st="1" end="1"/>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58" grpId="0" animBg="1"/>
      <p:bldP spid="61" grpId="0" animBg="1"/>
      <p:bldP spid="62" grpId="0" animBg="1"/>
      <p:bldP spid="63" grpId="0" animBg="1"/>
      <p:bldP spid="64" grpId="0" animBg="1"/>
      <p:bldP spid="65" grpId="0" animBg="1"/>
      <p:bldP spid="66" grpId="0" animBg="1"/>
      <p:bldP spid="67" grpId="0" animBg="1"/>
      <p:bldP spid="68" grpId="0" animBg="1"/>
      <p:bldP spid="69" grpId="0" animBg="1"/>
      <p:bldP spid="73" grpId="0" animBg="1"/>
      <p:bldP spid="7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44773"/>
          </a:xfrm>
        </p:spPr>
        <p:txBody>
          <a:bodyPr>
            <a:normAutofit/>
          </a:bodyPr>
          <a:lstStyle/>
          <a:p>
            <a:r>
              <a:rPr lang="mn-MN" sz="4000" dirty="0" smtClean="0">
                <a:latin typeface="Times New Roman" panose="02020603050405020304" pitchFamily="18" charset="0"/>
                <a:cs typeface="Times New Roman" panose="02020603050405020304" pitchFamily="18" charset="0"/>
              </a:rPr>
              <a:t>Бүлэг 5. Багийн иргэдээс санал авах үйл явц</a:t>
            </a:r>
            <a:endParaRPr lang="mn-MN" sz="40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7694588"/>
              </p:ext>
            </p:extLst>
          </p:nvPr>
        </p:nvGraphicFramePr>
        <p:xfrm>
          <a:off x="838199" y="1825625"/>
          <a:ext cx="10535653" cy="43505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8746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921" y="94794"/>
            <a:ext cx="10468097" cy="1325563"/>
          </a:xfrm>
        </p:spPr>
        <p:txBody>
          <a:bodyPr>
            <a:normAutofit/>
          </a:bodyPr>
          <a:lstStyle/>
          <a:p>
            <a:r>
              <a:rPr lang="mn-MN" sz="4000" dirty="0" smtClean="0">
                <a:latin typeface="Arial" panose="020B0604020202020204" pitchFamily="34" charset="0"/>
                <a:cs typeface="Arial" panose="020B0604020202020204" pitchFamily="34" charset="0"/>
              </a:rPr>
              <a:t>Бүлэг 5. Санал эрэмбэлэх ба </a:t>
            </a:r>
            <a:r>
              <a:rPr lang="mn-MN" sz="4000" dirty="0" err="1" smtClean="0">
                <a:latin typeface="Arial" panose="020B0604020202020204" pitchFamily="34" charset="0"/>
                <a:cs typeface="Arial" panose="020B0604020202020204" pitchFamily="34" charset="0"/>
              </a:rPr>
              <a:t>ИНХ</a:t>
            </a:r>
            <a:r>
              <a:rPr lang="mn-MN" sz="4000" dirty="0" smtClean="0">
                <a:latin typeface="Arial" panose="020B0604020202020204" pitchFamily="34" charset="0"/>
                <a:cs typeface="Arial" panose="020B0604020202020204" pitchFamily="34" charset="0"/>
              </a:rPr>
              <a:t>-аар батлах</a:t>
            </a:r>
            <a:endParaRPr lang="mn-MN" sz="4000" dirty="0">
              <a:latin typeface="Arial" panose="020B0604020202020204" pitchFamily="34" charset="0"/>
              <a:cs typeface="Arial" panose="020B0604020202020204" pitchFamily="34" charset="0"/>
            </a:endParaRPr>
          </a:p>
        </p:txBody>
      </p:sp>
      <p:grpSp>
        <p:nvGrpSpPr>
          <p:cNvPr id="5" name="Group 4"/>
          <p:cNvGrpSpPr>
            <a:grpSpLocks/>
          </p:cNvGrpSpPr>
          <p:nvPr/>
        </p:nvGrpSpPr>
        <p:grpSpPr bwMode="auto">
          <a:xfrm>
            <a:off x="826750" y="5044959"/>
            <a:ext cx="1836540" cy="1334421"/>
            <a:chOff x="14046503" y="3929362"/>
            <a:chExt cx="6681943" cy="5350662"/>
          </a:xfrm>
        </p:grpSpPr>
        <p:sp>
          <p:nvSpPr>
            <p:cNvPr id="6" name="Freeform 171"/>
            <p:cNvSpPr>
              <a:spLocks noChangeArrowheads="1"/>
            </p:cNvSpPr>
            <p:nvPr/>
          </p:nvSpPr>
          <p:spPr bwMode="auto">
            <a:xfrm>
              <a:off x="18153814" y="8957371"/>
              <a:ext cx="2527576" cy="322653"/>
            </a:xfrm>
            <a:custGeom>
              <a:avLst/>
              <a:gdLst>
                <a:gd name="T0" fmla="*/ 2147483647 w 1664"/>
                <a:gd name="T1" fmla="*/ 240978671 h 217"/>
                <a:gd name="T2" fmla="*/ 2147483647 w 1664"/>
                <a:gd name="T3" fmla="*/ 240978671 h 217"/>
                <a:gd name="T4" fmla="*/ 1919663592 w 1664"/>
                <a:gd name="T5" fmla="*/ 477535361 h 217"/>
                <a:gd name="T6" fmla="*/ 0 w 1664"/>
                <a:gd name="T7" fmla="*/ 240978671 h 217"/>
                <a:gd name="T8" fmla="*/ 1919663592 w 1664"/>
                <a:gd name="T9" fmla="*/ 0 h 217"/>
                <a:gd name="T10" fmla="*/ 2147483647 w 1664"/>
                <a:gd name="T11" fmla="*/ 240978671 h 2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64" h="217">
                  <a:moveTo>
                    <a:pt x="1663" y="109"/>
                  </a:moveTo>
                  <a:lnTo>
                    <a:pt x="1663" y="109"/>
                  </a:lnTo>
                  <a:cubicBezTo>
                    <a:pt x="1663" y="169"/>
                    <a:pt x="1292" y="216"/>
                    <a:pt x="832" y="216"/>
                  </a:cubicBezTo>
                  <a:cubicBezTo>
                    <a:pt x="371" y="216"/>
                    <a:pt x="0" y="169"/>
                    <a:pt x="0" y="109"/>
                  </a:cubicBezTo>
                  <a:cubicBezTo>
                    <a:pt x="0" y="49"/>
                    <a:pt x="371" y="0"/>
                    <a:pt x="832" y="0"/>
                  </a:cubicBezTo>
                  <a:cubicBezTo>
                    <a:pt x="1292" y="0"/>
                    <a:pt x="1663" y="49"/>
                    <a:pt x="1663" y="109"/>
                  </a:cubicBezTo>
                </a:path>
              </a:pathLst>
            </a:custGeom>
            <a:solidFill>
              <a:srgbClr val="92B7B8"/>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 name="Freeform 172"/>
            <p:cNvSpPr>
              <a:spLocks noChangeArrowheads="1"/>
            </p:cNvSpPr>
            <p:nvPr/>
          </p:nvSpPr>
          <p:spPr bwMode="auto">
            <a:xfrm>
              <a:off x="14194393" y="3969693"/>
              <a:ext cx="3589696" cy="228546"/>
            </a:xfrm>
            <a:custGeom>
              <a:avLst/>
              <a:gdLst>
                <a:gd name="T0" fmla="*/ 2147483647 w 2358"/>
                <a:gd name="T1" fmla="*/ 339162264 h 153"/>
                <a:gd name="T2" fmla="*/ 0 w 2358"/>
                <a:gd name="T3" fmla="*/ 339162264 h 153"/>
                <a:gd name="T4" fmla="*/ 0 w 2358"/>
                <a:gd name="T5" fmla="*/ 0 h 153"/>
                <a:gd name="T6" fmla="*/ 2147483647 w 2358"/>
                <a:gd name="T7" fmla="*/ 0 h 153"/>
                <a:gd name="T8" fmla="*/ 2147483647 w 2358"/>
                <a:gd name="T9" fmla="*/ 339162264 h 1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8" h="153">
                  <a:moveTo>
                    <a:pt x="2357" y="152"/>
                  </a:moveTo>
                  <a:lnTo>
                    <a:pt x="0" y="152"/>
                  </a:lnTo>
                  <a:lnTo>
                    <a:pt x="0" y="0"/>
                  </a:lnTo>
                  <a:lnTo>
                    <a:pt x="2357" y="0"/>
                  </a:lnTo>
                  <a:lnTo>
                    <a:pt x="2357" y="152"/>
                  </a:lnTo>
                </a:path>
              </a:pathLst>
            </a:custGeom>
            <a:solidFill>
              <a:srgbClr val="403F3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 name="Freeform 173"/>
            <p:cNvSpPr>
              <a:spLocks noChangeArrowheads="1"/>
            </p:cNvSpPr>
            <p:nvPr/>
          </p:nvSpPr>
          <p:spPr bwMode="auto">
            <a:xfrm>
              <a:off x="14046503" y="3929362"/>
              <a:ext cx="141168" cy="315931"/>
            </a:xfrm>
            <a:custGeom>
              <a:avLst/>
              <a:gdLst>
                <a:gd name="T0" fmla="*/ 199263623 w 99"/>
                <a:gd name="T1" fmla="*/ 411402975 h 213"/>
                <a:gd name="T2" fmla="*/ 199263623 w 99"/>
                <a:gd name="T3" fmla="*/ 411402975 h 213"/>
                <a:gd name="T4" fmla="*/ 136231398 w 99"/>
                <a:gd name="T5" fmla="*/ 466403151 h 213"/>
                <a:gd name="T6" fmla="*/ 65065615 w 99"/>
                <a:gd name="T7" fmla="*/ 466403151 h 213"/>
                <a:gd name="T8" fmla="*/ 0 w 99"/>
                <a:gd name="T9" fmla="*/ 411402975 h 213"/>
                <a:gd name="T10" fmla="*/ 0 w 99"/>
                <a:gd name="T11" fmla="*/ 57199827 h 213"/>
                <a:gd name="T12" fmla="*/ 65065615 w 99"/>
                <a:gd name="T13" fmla="*/ 0 h 213"/>
                <a:gd name="T14" fmla="*/ 136231398 w 99"/>
                <a:gd name="T15" fmla="*/ 0 h 213"/>
                <a:gd name="T16" fmla="*/ 199263623 w 99"/>
                <a:gd name="T17" fmla="*/ 57199827 h 213"/>
                <a:gd name="T18" fmla="*/ 199263623 w 99"/>
                <a:gd name="T19" fmla="*/ 411402975 h 2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9" h="213">
                  <a:moveTo>
                    <a:pt x="98" y="187"/>
                  </a:moveTo>
                  <a:lnTo>
                    <a:pt x="98" y="187"/>
                  </a:lnTo>
                  <a:cubicBezTo>
                    <a:pt x="98" y="201"/>
                    <a:pt x="84" y="212"/>
                    <a:pt x="67" y="212"/>
                  </a:cubicBezTo>
                  <a:cubicBezTo>
                    <a:pt x="32" y="212"/>
                    <a:pt x="32" y="212"/>
                    <a:pt x="32" y="212"/>
                  </a:cubicBezTo>
                  <a:cubicBezTo>
                    <a:pt x="15" y="212"/>
                    <a:pt x="0" y="201"/>
                    <a:pt x="0" y="187"/>
                  </a:cubicBezTo>
                  <a:cubicBezTo>
                    <a:pt x="0" y="26"/>
                    <a:pt x="0" y="26"/>
                    <a:pt x="0" y="26"/>
                  </a:cubicBezTo>
                  <a:cubicBezTo>
                    <a:pt x="0" y="11"/>
                    <a:pt x="15" y="0"/>
                    <a:pt x="32" y="0"/>
                  </a:cubicBezTo>
                  <a:cubicBezTo>
                    <a:pt x="67" y="0"/>
                    <a:pt x="67" y="0"/>
                    <a:pt x="67" y="0"/>
                  </a:cubicBezTo>
                  <a:cubicBezTo>
                    <a:pt x="84" y="0"/>
                    <a:pt x="98" y="11"/>
                    <a:pt x="98" y="26"/>
                  </a:cubicBezTo>
                  <a:lnTo>
                    <a:pt x="98" y="187"/>
                  </a:lnTo>
                </a:path>
              </a:pathLst>
            </a:custGeom>
            <a:solidFill>
              <a:srgbClr val="31302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 name="Freeform 174"/>
            <p:cNvSpPr>
              <a:spLocks noChangeArrowheads="1"/>
            </p:cNvSpPr>
            <p:nvPr/>
          </p:nvSpPr>
          <p:spPr bwMode="auto">
            <a:xfrm>
              <a:off x="17777367" y="3929362"/>
              <a:ext cx="141168" cy="315931"/>
            </a:xfrm>
            <a:custGeom>
              <a:avLst/>
              <a:gdLst>
                <a:gd name="T0" fmla="*/ 199263623 w 99"/>
                <a:gd name="T1" fmla="*/ 411402975 h 213"/>
                <a:gd name="T2" fmla="*/ 199263623 w 99"/>
                <a:gd name="T3" fmla="*/ 411402975 h 213"/>
                <a:gd name="T4" fmla="*/ 134198008 w 99"/>
                <a:gd name="T5" fmla="*/ 466403151 h 213"/>
                <a:gd name="T6" fmla="*/ 63032225 w 99"/>
                <a:gd name="T7" fmla="*/ 466403151 h 213"/>
                <a:gd name="T8" fmla="*/ 0 w 99"/>
                <a:gd name="T9" fmla="*/ 411402975 h 213"/>
                <a:gd name="T10" fmla="*/ 0 w 99"/>
                <a:gd name="T11" fmla="*/ 57199827 h 213"/>
                <a:gd name="T12" fmla="*/ 63032225 w 99"/>
                <a:gd name="T13" fmla="*/ 0 h 213"/>
                <a:gd name="T14" fmla="*/ 134198008 w 99"/>
                <a:gd name="T15" fmla="*/ 0 h 213"/>
                <a:gd name="T16" fmla="*/ 199263623 w 99"/>
                <a:gd name="T17" fmla="*/ 57199827 h 213"/>
                <a:gd name="T18" fmla="*/ 199263623 w 99"/>
                <a:gd name="T19" fmla="*/ 411402975 h 2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9" h="213">
                  <a:moveTo>
                    <a:pt x="98" y="187"/>
                  </a:moveTo>
                  <a:lnTo>
                    <a:pt x="98" y="187"/>
                  </a:lnTo>
                  <a:cubicBezTo>
                    <a:pt x="98" y="201"/>
                    <a:pt x="86" y="212"/>
                    <a:pt x="66" y="212"/>
                  </a:cubicBezTo>
                  <a:cubicBezTo>
                    <a:pt x="31" y="212"/>
                    <a:pt x="31" y="212"/>
                    <a:pt x="31" y="212"/>
                  </a:cubicBezTo>
                  <a:cubicBezTo>
                    <a:pt x="14" y="212"/>
                    <a:pt x="0" y="201"/>
                    <a:pt x="0" y="187"/>
                  </a:cubicBezTo>
                  <a:cubicBezTo>
                    <a:pt x="0" y="26"/>
                    <a:pt x="0" y="26"/>
                    <a:pt x="0" y="26"/>
                  </a:cubicBezTo>
                  <a:cubicBezTo>
                    <a:pt x="0" y="11"/>
                    <a:pt x="14" y="0"/>
                    <a:pt x="31" y="0"/>
                  </a:cubicBezTo>
                  <a:cubicBezTo>
                    <a:pt x="66" y="0"/>
                    <a:pt x="66" y="0"/>
                    <a:pt x="66" y="0"/>
                  </a:cubicBezTo>
                  <a:cubicBezTo>
                    <a:pt x="86" y="0"/>
                    <a:pt x="98" y="11"/>
                    <a:pt x="98" y="26"/>
                  </a:cubicBezTo>
                  <a:lnTo>
                    <a:pt x="98" y="187"/>
                  </a:lnTo>
                </a:path>
              </a:pathLst>
            </a:custGeom>
            <a:solidFill>
              <a:srgbClr val="31302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 name="Freeform 175"/>
            <p:cNvSpPr>
              <a:spLocks noChangeArrowheads="1"/>
            </p:cNvSpPr>
            <p:nvPr/>
          </p:nvSpPr>
          <p:spPr bwMode="auto">
            <a:xfrm>
              <a:off x="14228005" y="4191517"/>
              <a:ext cx="3488862" cy="3320637"/>
            </a:xfrm>
            <a:custGeom>
              <a:avLst/>
              <a:gdLst>
                <a:gd name="T0" fmla="*/ 2147483647 w 2294"/>
                <a:gd name="T1" fmla="*/ 2147483647 h 2185"/>
                <a:gd name="T2" fmla="*/ 0 w 2294"/>
                <a:gd name="T3" fmla="*/ 2147483647 h 2185"/>
                <a:gd name="T4" fmla="*/ 0 w 2294"/>
                <a:gd name="T5" fmla="*/ 0 h 2185"/>
                <a:gd name="T6" fmla="*/ 2147483647 w 2294"/>
                <a:gd name="T7" fmla="*/ 0 h 2185"/>
                <a:gd name="T8" fmla="*/ 2147483647 w 2294"/>
                <a:gd name="T9" fmla="*/ 2147483647 h 21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94" h="2185">
                  <a:moveTo>
                    <a:pt x="2293" y="2184"/>
                  </a:moveTo>
                  <a:lnTo>
                    <a:pt x="0" y="2184"/>
                  </a:lnTo>
                  <a:lnTo>
                    <a:pt x="0" y="0"/>
                  </a:lnTo>
                  <a:lnTo>
                    <a:pt x="2293" y="0"/>
                  </a:lnTo>
                  <a:lnTo>
                    <a:pt x="2293" y="2184"/>
                  </a:lnTo>
                </a:path>
              </a:pathLst>
            </a:custGeom>
            <a:solidFill>
              <a:srgbClr val="31302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 name="Freeform 176"/>
            <p:cNvSpPr>
              <a:spLocks noChangeArrowheads="1"/>
            </p:cNvSpPr>
            <p:nvPr/>
          </p:nvSpPr>
          <p:spPr bwMode="auto">
            <a:xfrm>
              <a:off x="14308672" y="4238571"/>
              <a:ext cx="3340971" cy="3226530"/>
            </a:xfrm>
            <a:custGeom>
              <a:avLst/>
              <a:gdLst>
                <a:gd name="T0" fmla="*/ 2147483647 w 2196"/>
                <a:gd name="T1" fmla="*/ 2147483647 h 2121"/>
                <a:gd name="T2" fmla="*/ 2147483647 w 2196"/>
                <a:gd name="T3" fmla="*/ 2147483647 h 2121"/>
                <a:gd name="T4" fmla="*/ 2147483647 w 2196"/>
                <a:gd name="T5" fmla="*/ 2147483647 h 2121"/>
                <a:gd name="T6" fmla="*/ 74067319 w 2196"/>
                <a:gd name="T7" fmla="*/ 2147483647 h 2121"/>
                <a:gd name="T8" fmla="*/ 0 w 2196"/>
                <a:gd name="T9" fmla="*/ 2147483647 h 2121"/>
                <a:gd name="T10" fmla="*/ 0 w 2196"/>
                <a:gd name="T11" fmla="*/ 60167711 h 2121"/>
                <a:gd name="T12" fmla="*/ 74067319 w 2196"/>
                <a:gd name="T13" fmla="*/ 0 h 2121"/>
                <a:gd name="T14" fmla="*/ 2147483647 w 2196"/>
                <a:gd name="T15" fmla="*/ 0 h 2121"/>
                <a:gd name="T16" fmla="*/ 2147483647 w 2196"/>
                <a:gd name="T17" fmla="*/ 60167711 h 2121"/>
                <a:gd name="T18" fmla="*/ 2147483647 w 2196"/>
                <a:gd name="T19" fmla="*/ 2147483647 h 21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96" h="2121">
                  <a:moveTo>
                    <a:pt x="2195" y="2094"/>
                  </a:moveTo>
                  <a:lnTo>
                    <a:pt x="2195" y="2094"/>
                  </a:lnTo>
                  <a:cubicBezTo>
                    <a:pt x="2195" y="2109"/>
                    <a:pt x="2181" y="2120"/>
                    <a:pt x="2164" y="2120"/>
                  </a:cubicBezTo>
                  <a:cubicBezTo>
                    <a:pt x="32" y="2120"/>
                    <a:pt x="32" y="2120"/>
                    <a:pt x="32" y="2120"/>
                  </a:cubicBezTo>
                  <a:cubicBezTo>
                    <a:pt x="15" y="2120"/>
                    <a:pt x="0" y="2109"/>
                    <a:pt x="0" y="2094"/>
                  </a:cubicBezTo>
                  <a:cubicBezTo>
                    <a:pt x="0" y="26"/>
                    <a:pt x="0" y="26"/>
                    <a:pt x="0" y="26"/>
                  </a:cubicBezTo>
                  <a:cubicBezTo>
                    <a:pt x="0" y="12"/>
                    <a:pt x="15" y="0"/>
                    <a:pt x="32" y="0"/>
                  </a:cubicBezTo>
                  <a:cubicBezTo>
                    <a:pt x="2164" y="0"/>
                    <a:pt x="2164" y="0"/>
                    <a:pt x="2164" y="0"/>
                  </a:cubicBezTo>
                  <a:cubicBezTo>
                    <a:pt x="2181" y="0"/>
                    <a:pt x="2195" y="12"/>
                    <a:pt x="2195" y="26"/>
                  </a:cubicBezTo>
                  <a:lnTo>
                    <a:pt x="2195" y="2094"/>
                  </a:lnTo>
                </a:path>
              </a:pathLst>
            </a:custGeom>
            <a:solidFill>
              <a:srgbClr val="F0EFE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2" name="Freeform 177"/>
            <p:cNvSpPr>
              <a:spLocks noChangeArrowheads="1"/>
            </p:cNvSpPr>
            <p:nvPr/>
          </p:nvSpPr>
          <p:spPr bwMode="auto">
            <a:xfrm>
              <a:off x="15686739" y="7491989"/>
              <a:ext cx="578116" cy="134439"/>
            </a:xfrm>
            <a:custGeom>
              <a:avLst/>
              <a:gdLst>
                <a:gd name="T0" fmla="*/ 704901054 w 384"/>
                <a:gd name="T1" fmla="*/ 192252107 h 93"/>
                <a:gd name="T2" fmla="*/ 169991698 w 384"/>
                <a:gd name="T3" fmla="*/ 192252107 h 93"/>
                <a:gd name="T4" fmla="*/ 0 w 384"/>
                <a:gd name="T5" fmla="*/ 58511322 h 93"/>
                <a:gd name="T6" fmla="*/ 52131309 w 384"/>
                <a:gd name="T7" fmla="*/ 0 h 93"/>
                <a:gd name="T8" fmla="*/ 194924456 w 384"/>
                <a:gd name="T9" fmla="*/ 106575433 h 93"/>
                <a:gd name="T10" fmla="*/ 673169411 w 384"/>
                <a:gd name="T11" fmla="*/ 106575433 h 93"/>
                <a:gd name="T12" fmla="*/ 822761443 w 384"/>
                <a:gd name="T13" fmla="*/ 4179174 h 93"/>
                <a:gd name="T14" fmla="*/ 868092361 w 384"/>
                <a:gd name="T15" fmla="*/ 71050289 h 93"/>
                <a:gd name="T16" fmla="*/ 704901054 w 384"/>
                <a:gd name="T17" fmla="*/ 192252107 h 9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4" h="93">
                  <a:moveTo>
                    <a:pt x="311" y="92"/>
                  </a:moveTo>
                  <a:lnTo>
                    <a:pt x="75" y="92"/>
                  </a:lnTo>
                  <a:lnTo>
                    <a:pt x="0" y="28"/>
                  </a:lnTo>
                  <a:lnTo>
                    <a:pt x="23" y="0"/>
                  </a:lnTo>
                  <a:lnTo>
                    <a:pt x="86" y="51"/>
                  </a:lnTo>
                  <a:lnTo>
                    <a:pt x="297" y="51"/>
                  </a:lnTo>
                  <a:lnTo>
                    <a:pt x="363" y="2"/>
                  </a:lnTo>
                  <a:lnTo>
                    <a:pt x="383" y="34"/>
                  </a:lnTo>
                  <a:lnTo>
                    <a:pt x="311" y="92"/>
                  </a:lnTo>
                </a:path>
              </a:pathLst>
            </a:custGeom>
            <a:solidFill>
              <a:srgbClr val="31302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3" name="Freeform 178"/>
            <p:cNvSpPr>
              <a:spLocks noChangeArrowheads="1"/>
            </p:cNvSpPr>
            <p:nvPr/>
          </p:nvSpPr>
          <p:spPr bwMode="auto">
            <a:xfrm>
              <a:off x="16439634" y="6033328"/>
              <a:ext cx="0" cy="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A7B7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4" name="Freeform 179"/>
            <p:cNvSpPr>
              <a:spLocks noChangeArrowheads="1"/>
            </p:cNvSpPr>
            <p:nvPr/>
          </p:nvSpPr>
          <p:spPr bwMode="auto">
            <a:xfrm>
              <a:off x="16439634" y="6033328"/>
              <a:ext cx="0" cy="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A7B7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5" name="Freeform 180"/>
            <p:cNvSpPr>
              <a:spLocks noChangeArrowheads="1"/>
            </p:cNvSpPr>
            <p:nvPr/>
          </p:nvSpPr>
          <p:spPr bwMode="auto">
            <a:xfrm>
              <a:off x="15290124" y="5999719"/>
              <a:ext cx="0" cy="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A7B7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 name="Freeform 181"/>
            <p:cNvSpPr>
              <a:spLocks noChangeArrowheads="1"/>
            </p:cNvSpPr>
            <p:nvPr/>
          </p:nvSpPr>
          <p:spPr bwMode="auto">
            <a:xfrm>
              <a:off x="15290124" y="5999719"/>
              <a:ext cx="0" cy="0"/>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A7B7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 name="Freeform 182"/>
            <p:cNvSpPr>
              <a:spLocks noChangeArrowheads="1"/>
            </p:cNvSpPr>
            <p:nvPr/>
          </p:nvSpPr>
          <p:spPr bwMode="auto">
            <a:xfrm>
              <a:off x="14947288" y="4823380"/>
              <a:ext cx="1015064" cy="2036747"/>
            </a:xfrm>
            <a:custGeom>
              <a:avLst/>
              <a:gdLst>
                <a:gd name="T0" fmla="*/ 1533262492 w 671"/>
                <a:gd name="T1" fmla="*/ 2147483647 h 1339"/>
                <a:gd name="T2" fmla="*/ 1533262492 w 671"/>
                <a:gd name="T3" fmla="*/ 2147483647 h 1339"/>
                <a:gd name="T4" fmla="*/ 1521819953 w 671"/>
                <a:gd name="T5" fmla="*/ 2147483647 h 1339"/>
                <a:gd name="T6" fmla="*/ 395902190 w 671"/>
                <a:gd name="T7" fmla="*/ 1545573064 h 1339"/>
                <a:gd name="T8" fmla="*/ 1521819953 w 671"/>
                <a:gd name="T9" fmla="*/ 407217065 h 1339"/>
                <a:gd name="T10" fmla="*/ 1533262492 w 671"/>
                <a:gd name="T11" fmla="*/ 407217065 h 1339"/>
                <a:gd name="T12" fmla="*/ 1533262492 w 671"/>
                <a:gd name="T13" fmla="*/ 0 h 1339"/>
                <a:gd name="T14" fmla="*/ 1533262492 w 671"/>
                <a:gd name="T15" fmla="*/ 0 h 1339"/>
                <a:gd name="T16" fmla="*/ 0 w 671"/>
                <a:gd name="T17" fmla="*/ 1552513823 h 1339"/>
                <a:gd name="T18" fmla="*/ 1533262492 w 671"/>
                <a:gd name="T19" fmla="*/ 2147483647 h 1339"/>
                <a:gd name="T20" fmla="*/ 1533262492 w 671"/>
                <a:gd name="T21" fmla="*/ 2147483647 h 1339"/>
                <a:gd name="T22" fmla="*/ 1533262492 w 671"/>
                <a:gd name="T23" fmla="*/ 2147483647 h 13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71" h="1339">
                  <a:moveTo>
                    <a:pt x="670" y="1160"/>
                  </a:moveTo>
                  <a:lnTo>
                    <a:pt x="670" y="1160"/>
                  </a:lnTo>
                  <a:cubicBezTo>
                    <a:pt x="670" y="1160"/>
                    <a:pt x="667" y="1160"/>
                    <a:pt x="665" y="1160"/>
                  </a:cubicBezTo>
                  <a:cubicBezTo>
                    <a:pt x="394" y="1160"/>
                    <a:pt x="173" y="941"/>
                    <a:pt x="173" y="668"/>
                  </a:cubicBezTo>
                  <a:cubicBezTo>
                    <a:pt x="173" y="398"/>
                    <a:pt x="394" y="176"/>
                    <a:pt x="665" y="176"/>
                  </a:cubicBezTo>
                  <a:cubicBezTo>
                    <a:pt x="667" y="176"/>
                    <a:pt x="670" y="176"/>
                    <a:pt x="670" y="176"/>
                  </a:cubicBezTo>
                  <a:cubicBezTo>
                    <a:pt x="670" y="0"/>
                    <a:pt x="670" y="0"/>
                    <a:pt x="670" y="0"/>
                  </a:cubicBezTo>
                  <a:cubicBezTo>
                    <a:pt x="300" y="0"/>
                    <a:pt x="0" y="300"/>
                    <a:pt x="0" y="671"/>
                  </a:cubicBezTo>
                  <a:cubicBezTo>
                    <a:pt x="0" y="1039"/>
                    <a:pt x="300" y="1338"/>
                    <a:pt x="670" y="1338"/>
                  </a:cubicBezTo>
                  <a:lnTo>
                    <a:pt x="670" y="1160"/>
                  </a:lnTo>
                </a:path>
              </a:pathLst>
            </a:custGeom>
            <a:solidFill>
              <a:srgbClr val="FFCD7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 name="Freeform 183"/>
            <p:cNvSpPr>
              <a:spLocks noChangeArrowheads="1"/>
            </p:cNvSpPr>
            <p:nvPr/>
          </p:nvSpPr>
          <p:spPr bwMode="auto">
            <a:xfrm>
              <a:off x="15948907" y="6860126"/>
              <a:ext cx="0" cy="0"/>
            </a:xfrm>
            <a:custGeom>
              <a:avLst/>
              <a:gdLst>
                <a:gd name="T0" fmla="*/ 0 w 4"/>
                <a:gd name="T1" fmla="*/ 0 h 1"/>
                <a:gd name="T2" fmla="*/ 0 w 4"/>
                <a:gd name="T3" fmla="*/ 0 h 1"/>
                <a:gd name="T4" fmla="*/ 0 w 4"/>
                <a:gd name="T5" fmla="*/ 0 h 1"/>
                <a:gd name="T6" fmla="*/ 0 w 4"/>
                <a:gd name="T7" fmla="*/ 0 h 1"/>
                <a:gd name="T8" fmla="*/ 0 w 4"/>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
                  <a:moveTo>
                    <a:pt x="3" y="0"/>
                  </a:moveTo>
                  <a:lnTo>
                    <a:pt x="3" y="0"/>
                  </a:lnTo>
                  <a:cubicBezTo>
                    <a:pt x="3" y="0"/>
                    <a:pt x="3" y="0"/>
                    <a:pt x="0" y="0"/>
                  </a:cubicBezTo>
                  <a:lnTo>
                    <a:pt x="3" y="0"/>
                  </a:lnTo>
                </a:path>
              </a:pathLst>
            </a:custGeom>
            <a:solidFill>
              <a:srgbClr val="F5886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 name="Freeform 184"/>
            <p:cNvSpPr>
              <a:spLocks noChangeArrowheads="1"/>
            </p:cNvSpPr>
            <p:nvPr/>
          </p:nvSpPr>
          <p:spPr bwMode="auto">
            <a:xfrm>
              <a:off x="15948907" y="5865280"/>
              <a:ext cx="1015064" cy="988125"/>
            </a:xfrm>
            <a:custGeom>
              <a:avLst/>
              <a:gdLst>
                <a:gd name="T0" fmla="*/ 1533262492 w 671"/>
                <a:gd name="T1" fmla="*/ 0 h 653"/>
                <a:gd name="T2" fmla="*/ 1533262492 w 671"/>
                <a:gd name="T3" fmla="*/ 0 h 653"/>
                <a:gd name="T4" fmla="*/ 1139649113 w 671"/>
                <a:gd name="T5" fmla="*/ 0 h 653"/>
                <a:gd name="T6" fmla="*/ 13731350 w 671"/>
                <a:gd name="T7" fmla="*/ 1085365277 h 653"/>
                <a:gd name="T8" fmla="*/ 0 w 671"/>
                <a:gd name="T9" fmla="*/ 1085365277 h 653"/>
                <a:gd name="T10" fmla="*/ 0 w 671"/>
                <a:gd name="T11" fmla="*/ 1492949437 h 653"/>
                <a:gd name="T12" fmla="*/ 1533262492 w 671"/>
                <a:gd name="T13" fmla="*/ 0 h 65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71" h="653">
                  <a:moveTo>
                    <a:pt x="670" y="0"/>
                  </a:moveTo>
                  <a:lnTo>
                    <a:pt x="670" y="0"/>
                  </a:lnTo>
                  <a:cubicBezTo>
                    <a:pt x="498" y="0"/>
                    <a:pt x="498" y="0"/>
                    <a:pt x="498" y="0"/>
                  </a:cubicBezTo>
                  <a:cubicBezTo>
                    <a:pt x="489" y="261"/>
                    <a:pt x="271" y="474"/>
                    <a:pt x="6" y="474"/>
                  </a:cubicBezTo>
                  <a:cubicBezTo>
                    <a:pt x="3" y="474"/>
                    <a:pt x="0" y="474"/>
                    <a:pt x="0" y="474"/>
                  </a:cubicBezTo>
                  <a:cubicBezTo>
                    <a:pt x="0" y="652"/>
                    <a:pt x="0" y="652"/>
                    <a:pt x="0" y="652"/>
                  </a:cubicBezTo>
                  <a:cubicBezTo>
                    <a:pt x="365" y="652"/>
                    <a:pt x="662" y="359"/>
                    <a:pt x="670" y="0"/>
                  </a:cubicBezTo>
                </a:path>
              </a:pathLst>
            </a:custGeom>
            <a:solidFill>
              <a:srgbClr val="F5886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 name="Freeform 185"/>
            <p:cNvSpPr>
              <a:spLocks noChangeArrowheads="1"/>
            </p:cNvSpPr>
            <p:nvPr/>
          </p:nvSpPr>
          <p:spPr bwMode="auto">
            <a:xfrm>
              <a:off x="15948907" y="4816658"/>
              <a:ext cx="0" cy="0"/>
            </a:xfrm>
            <a:custGeom>
              <a:avLst/>
              <a:gdLst>
                <a:gd name="T0" fmla="*/ 0 w 4"/>
                <a:gd name="T1" fmla="*/ 0 h 1"/>
                <a:gd name="T2" fmla="*/ 0 w 4"/>
                <a:gd name="T3" fmla="*/ 0 h 1"/>
                <a:gd name="T4" fmla="*/ 0 w 4"/>
                <a:gd name="T5" fmla="*/ 0 h 1"/>
                <a:gd name="T6" fmla="*/ 0 w 4"/>
                <a:gd name="T7" fmla="*/ 0 h 1"/>
                <a:gd name="T8" fmla="*/ 0 w 4"/>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
                  <a:moveTo>
                    <a:pt x="0" y="0"/>
                  </a:moveTo>
                  <a:lnTo>
                    <a:pt x="0" y="0"/>
                  </a:lnTo>
                  <a:cubicBezTo>
                    <a:pt x="3" y="0"/>
                    <a:pt x="3" y="0"/>
                    <a:pt x="3" y="0"/>
                  </a:cubicBezTo>
                  <a:lnTo>
                    <a:pt x="0" y="0"/>
                  </a:lnTo>
                </a:path>
              </a:pathLst>
            </a:custGeom>
            <a:solidFill>
              <a:srgbClr val="9B8C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 name="Freeform 186"/>
            <p:cNvSpPr>
              <a:spLocks noChangeArrowheads="1"/>
            </p:cNvSpPr>
            <p:nvPr/>
          </p:nvSpPr>
          <p:spPr bwMode="auto">
            <a:xfrm>
              <a:off x="15948907" y="4816658"/>
              <a:ext cx="1015064" cy="1041900"/>
            </a:xfrm>
            <a:custGeom>
              <a:avLst/>
              <a:gdLst>
                <a:gd name="T0" fmla="*/ 0 w 671"/>
                <a:gd name="T1" fmla="*/ 0 h 689"/>
                <a:gd name="T2" fmla="*/ 0 w 671"/>
                <a:gd name="T3" fmla="*/ 0 h 689"/>
                <a:gd name="T4" fmla="*/ 0 w 671"/>
                <a:gd name="T5" fmla="*/ 407036608 h 689"/>
                <a:gd name="T6" fmla="*/ 13731350 w 671"/>
                <a:gd name="T7" fmla="*/ 407036608 h 689"/>
                <a:gd name="T8" fmla="*/ 1139649113 w 671"/>
                <a:gd name="T9" fmla="*/ 1532104121 h 689"/>
                <a:gd name="T10" fmla="*/ 1139649113 w 671"/>
                <a:gd name="T11" fmla="*/ 1573265976 h 689"/>
                <a:gd name="T12" fmla="*/ 1533262492 w 671"/>
                <a:gd name="T13" fmla="*/ 1573265976 h 689"/>
                <a:gd name="T14" fmla="*/ 1528686384 w 671"/>
                <a:gd name="T15" fmla="*/ 1532104121 h 689"/>
                <a:gd name="T16" fmla="*/ 0 w 671"/>
                <a:gd name="T17" fmla="*/ 0 h 6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71" h="689">
                  <a:moveTo>
                    <a:pt x="0" y="0"/>
                  </a:moveTo>
                  <a:lnTo>
                    <a:pt x="0" y="0"/>
                  </a:lnTo>
                  <a:cubicBezTo>
                    <a:pt x="0" y="178"/>
                    <a:pt x="0" y="178"/>
                    <a:pt x="0" y="178"/>
                  </a:cubicBezTo>
                  <a:cubicBezTo>
                    <a:pt x="0" y="178"/>
                    <a:pt x="3" y="178"/>
                    <a:pt x="6" y="178"/>
                  </a:cubicBezTo>
                  <a:cubicBezTo>
                    <a:pt x="276" y="178"/>
                    <a:pt x="498" y="400"/>
                    <a:pt x="498" y="670"/>
                  </a:cubicBezTo>
                  <a:cubicBezTo>
                    <a:pt x="498" y="676"/>
                    <a:pt x="498" y="688"/>
                    <a:pt x="498" y="688"/>
                  </a:cubicBezTo>
                  <a:cubicBezTo>
                    <a:pt x="670" y="688"/>
                    <a:pt x="670" y="688"/>
                    <a:pt x="670" y="688"/>
                  </a:cubicBezTo>
                  <a:cubicBezTo>
                    <a:pt x="670" y="688"/>
                    <a:pt x="668" y="676"/>
                    <a:pt x="668" y="670"/>
                  </a:cubicBezTo>
                  <a:cubicBezTo>
                    <a:pt x="668" y="302"/>
                    <a:pt x="374" y="2"/>
                    <a:pt x="0" y="0"/>
                  </a:cubicBezTo>
                </a:path>
              </a:pathLst>
            </a:custGeom>
            <a:solidFill>
              <a:srgbClr val="9B8C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 name="Freeform 187"/>
            <p:cNvSpPr>
              <a:spLocks noChangeArrowheads="1"/>
            </p:cNvSpPr>
            <p:nvPr/>
          </p:nvSpPr>
          <p:spPr bwMode="auto">
            <a:xfrm>
              <a:off x="14496896" y="6839961"/>
              <a:ext cx="403337" cy="120995"/>
            </a:xfrm>
            <a:custGeom>
              <a:avLst/>
              <a:gdLst>
                <a:gd name="T0" fmla="*/ 604752662 w 268"/>
                <a:gd name="T1" fmla="*/ 176356115 h 82"/>
                <a:gd name="T2" fmla="*/ 0 w 268"/>
                <a:gd name="T3" fmla="*/ 176356115 h 82"/>
                <a:gd name="T4" fmla="*/ 0 w 268"/>
                <a:gd name="T5" fmla="*/ 0 h 82"/>
                <a:gd name="T6" fmla="*/ 604752662 w 268"/>
                <a:gd name="T7" fmla="*/ 0 h 82"/>
                <a:gd name="T8" fmla="*/ 604752662 w 268"/>
                <a:gd name="T9" fmla="*/ 176356115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8" h="82">
                  <a:moveTo>
                    <a:pt x="267" y="81"/>
                  </a:moveTo>
                  <a:lnTo>
                    <a:pt x="0" y="81"/>
                  </a:lnTo>
                  <a:lnTo>
                    <a:pt x="0" y="0"/>
                  </a:lnTo>
                  <a:lnTo>
                    <a:pt x="267" y="0"/>
                  </a:lnTo>
                  <a:lnTo>
                    <a:pt x="267" y="81"/>
                  </a:lnTo>
                </a:path>
              </a:pathLst>
            </a:custGeom>
            <a:solidFill>
              <a:srgbClr val="FFCD7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 name="Freeform 188"/>
            <p:cNvSpPr>
              <a:spLocks noChangeArrowheads="1"/>
            </p:cNvSpPr>
            <p:nvPr/>
          </p:nvSpPr>
          <p:spPr bwMode="auto">
            <a:xfrm>
              <a:off x="14496896" y="7014731"/>
              <a:ext cx="403337" cy="127717"/>
            </a:xfrm>
            <a:custGeom>
              <a:avLst/>
              <a:gdLst>
                <a:gd name="T0" fmla="*/ 604752662 w 268"/>
                <a:gd name="T1" fmla="*/ 179226685 h 90"/>
                <a:gd name="T2" fmla="*/ 0 w 268"/>
                <a:gd name="T3" fmla="*/ 179226685 h 90"/>
                <a:gd name="T4" fmla="*/ 0 w 268"/>
                <a:gd name="T5" fmla="*/ 0 h 90"/>
                <a:gd name="T6" fmla="*/ 604752662 w 268"/>
                <a:gd name="T7" fmla="*/ 0 h 90"/>
                <a:gd name="T8" fmla="*/ 604752662 w 268"/>
                <a:gd name="T9" fmla="*/ 179226685 h 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8" h="90">
                  <a:moveTo>
                    <a:pt x="267" y="89"/>
                  </a:moveTo>
                  <a:lnTo>
                    <a:pt x="0" y="89"/>
                  </a:lnTo>
                  <a:lnTo>
                    <a:pt x="0" y="0"/>
                  </a:lnTo>
                  <a:lnTo>
                    <a:pt x="267" y="0"/>
                  </a:lnTo>
                  <a:lnTo>
                    <a:pt x="267" y="89"/>
                  </a:lnTo>
                </a:path>
              </a:pathLst>
            </a:custGeom>
            <a:solidFill>
              <a:srgbClr val="9B8C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 name="Freeform 189"/>
            <p:cNvSpPr>
              <a:spLocks noChangeArrowheads="1"/>
            </p:cNvSpPr>
            <p:nvPr/>
          </p:nvSpPr>
          <p:spPr bwMode="auto">
            <a:xfrm>
              <a:off x="14496896" y="7189501"/>
              <a:ext cx="403337" cy="120995"/>
            </a:xfrm>
            <a:custGeom>
              <a:avLst/>
              <a:gdLst>
                <a:gd name="T0" fmla="*/ 604752662 w 268"/>
                <a:gd name="T1" fmla="*/ 176356115 h 82"/>
                <a:gd name="T2" fmla="*/ 0 w 268"/>
                <a:gd name="T3" fmla="*/ 176356115 h 82"/>
                <a:gd name="T4" fmla="*/ 0 w 268"/>
                <a:gd name="T5" fmla="*/ 0 h 82"/>
                <a:gd name="T6" fmla="*/ 604752662 w 268"/>
                <a:gd name="T7" fmla="*/ 0 h 82"/>
                <a:gd name="T8" fmla="*/ 604752662 w 268"/>
                <a:gd name="T9" fmla="*/ 176356115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8" h="82">
                  <a:moveTo>
                    <a:pt x="267" y="81"/>
                  </a:moveTo>
                  <a:lnTo>
                    <a:pt x="0" y="81"/>
                  </a:lnTo>
                  <a:lnTo>
                    <a:pt x="0" y="0"/>
                  </a:lnTo>
                  <a:lnTo>
                    <a:pt x="267" y="0"/>
                  </a:lnTo>
                  <a:lnTo>
                    <a:pt x="267" y="81"/>
                  </a:lnTo>
                </a:path>
              </a:pathLst>
            </a:custGeom>
            <a:solidFill>
              <a:srgbClr val="F5886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 name="Freeform 190"/>
            <p:cNvSpPr>
              <a:spLocks noChangeArrowheads="1"/>
            </p:cNvSpPr>
            <p:nvPr/>
          </p:nvSpPr>
          <p:spPr bwMode="auto">
            <a:xfrm>
              <a:off x="14543952" y="4910765"/>
              <a:ext cx="430226" cy="120995"/>
            </a:xfrm>
            <a:custGeom>
              <a:avLst/>
              <a:gdLst>
                <a:gd name="T0" fmla="*/ 644920808 w 286"/>
                <a:gd name="T1" fmla="*/ 176356115 h 82"/>
                <a:gd name="T2" fmla="*/ 0 w 286"/>
                <a:gd name="T3" fmla="*/ 176356115 h 82"/>
                <a:gd name="T4" fmla="*/ 0 w 286"/>
                <a:gd name="T5" fmla="*/ 0 h 82"/>
                <a:gd name="T6" fmla="*/ 644920808 w 286"/>
                <a:gd name="T7" fmla="*/ 0 h 82"/>
                <a:gd name="T8" fmla="*/ 644920808 w 286"/>
                <a:gd name="T9" fmla="*/ 176356115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6" h="82">
                  <a:moveTo>
                    <a:pt x="285" y="81"/>
                  </a:moveTo>
                  <a:lnTo>
                    <a:pt x="0" y="81"/>
                  </a:lnTo>
                  <a:lnTo>
                    <a:pt x="0" y="0"/>
                  </a:lnTo>
                  <a:lnTo>
                    <a:pt x="285" y="0"/>
                  </a:lnTo>
                  <a:lnTo>
                    <a:pt x="285" y="81"/>
                  </a:lnTo>
                </a:path>
              </a:pathLst>
            </a:custGeom>
            <a:solidFill>
              <a:srgbClr val="D7D6D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 name="Freeform 191"/>
            <p:cNvSpPr>
              <a:spLocks noChangeArrowheads="1"/>
            </p:cNvSpPr>
            <p:nvPr/>
          </p:nvSpPr>
          <p:spPr bwMode="auto">
            <a:xfrm>
              <a:off x="16930360" y="4910765"/>
              <a:ext cx="430226" cy="120995"/>
            </a:xfrm>
            <a:custGeom>
              <a:avLst/>
              <a:gdLst>
                <a:gd name="T0" fmla="*/ 644920808 w 286"/>
                <a:gd name="T1" fmla="*/ 176356115 h 82"/>
                <a:gd name="T2" fmla="*/ 0 w 286"/>
                <a:gd name="T3" fmla="*/ 176356115 h 82"/>
                <a:gd name="T4" fmla="*/ 0 w 286"/>
                <a:gd name="T5" fmla="*/ 0 h 82"/>
                <a:gd name="T6" fmla="*/ 644920808 w 286"/>
                <a:gd name="T7" fmla="*/ 0 h 82"/>
                <a:gd name="T8" fmla="*/ 644920808 w 286"/>
                <a:gd name="T9" fmla="*/ 176356115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6" h="82">
                  <a:moveTo>
                    <a:pt x="285" y="81"/>
                  </a:moveTo>
                  <a:lnTo>
                    <a:pt x="0" y="81"/>
                  </a:lnTo>
                  <a:lnTo>
                    <a:pt x="0" y="0"/>
                  </a:lnTo>
                  <a:lnTo>
                    <a:pt x="285" y="0"/>
                  </a:lnTo>
                  <a:lnTo>
                    <a:pt x="285" y="81"/>
                  </a:lnTo>
                </a:path>
              </a:pathLst>
            </a:custGeom>
            <a:solidFill>
              <a:srgbClr val="D7D6D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 name="Freeform 192"/>
            <p:cNvSpPr>
              <a:spLocks noChangeArrowheads="1"/>
            </p:cNvSpPr>
            <p:nvPr/>
          </p:nvSpPr>
          <p:spPr bwMode="auto">
            <a:xfrm>
              <a:off x="16842970" y="6604693"/>
              <a:ext cx="430226" cy="114273"/>
            </a:xfrm>
            <a:custGeom>
              <a:avLst/>
              <a:gdLst>
                <a:gd name="T0" fmla="*/ 644920808 w 286"/>
                <a:gd name="T1" fmla="*/ 159223202 h 81"/>
                <a:gd name="T2" fmla="*/ 0 w 286"/>
                <a:gd name="T3" fmla="*/ 159223202 h 81"/>
                <a:gd name="T4" fmla="*/ 0 w 286"/>
                <a:gd name="T5" fmla="*/ 0 h 81"/>
                <a:gd name="T6" fmla="*/ 644920808 w 286"/>
                <a:gd name="T7" fmla="*/ 0 h 81"/>
                <a:gd name="T8" fmla="*/ 644920808 w 286"/>
                <a:gd name="T9" fmla="*/ 159223202 h 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6" h="81">
                  <a:moveTo>
                    <a:pt x="285" y="80"/>
                  </a:moveTo>
                  <a:lnTo>
                    <a:pt x="0" y="80"/>
                  </a:lnTo>
                  <a:lnTo>
                    <a:pt x="0" y="0"/>
                  </a:lnTo>
                  <a:lnTo>
                    <a:pt x="285" y="0"/>
                  </a:lnTo>
                  <a:lnTo>
                    <a:pt x="285" y="80"/>
                  </a:lnTo>
                </a:path>
              </a:pathLst>
            </a:custGeom>
            <a:solidFill>
              <a:srgbClr val="D7D6D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 name="Freeform 193"/>
            <p:cNvSpPr>
              <a:spLocks noChangeArrowheads="1"/>
            </p:cNvSpPr>
            <p:nvPr/>
          </p:nvSpPr>
          <p:spPr bwMode="auto">
            <a:xfrm>
              <a:off x="14974177" y="4984706"/>
              <a:ext cx="410059" cy="188214"/>
            </a:xfrm>
            <a:custGeom>
              <a:avLst/>
              <a:gdLst>
                <a:gd name="T0" fmla="*/ 609101940 w 272"/>
                <a:gd name="T1" fmla="*/ 274592463 h 128"/>
                <a:gd name="T2" fmla="*/ 320459601 w 272"/>
                <a:gd name="T3" fmla="*/ 0 h 128"/>
                <a:gd name="T4" fmla="*/ 0 w 272"/>
                <a:gd name="T5" fmla="*/ 0 h 128"/>
                <a:gd name="T6" fmla="*/ 0 w 272"/>
                <a:gd name="T7" fmla="*/ 0 h 128"/>
                <a:gd name="T8" fmla="*/ 320459601 w 272"/>
                <a:gd name="T9" fmla="*/ 0 h 128"/>
                <a:gd name="T10" fmla="*/ 327278339 w 272"/>
                <a:gd name="T11" fmla="*/ 0 h 128"/>
                <a:gd name="T12" fmla="*/ 615919171 w 272"/>
                <a:gd name="T13" fmla="*/ 268104961 h 128"/>
                <a:gd name="T14" fmla="*/ 609101940 w 272"/>
                <a:gd name="T15" fmla="*/ 274592463 h 12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128">
                  <a:moveTo>
                    <a:pt x="268" y="127"/>
                  </a:moveTo>
                  <a:lnTo>
                    <a:pt x="141" y="0"/>
                  </a:lnTo>
                  <a:lnTo>
                    <a:pt x="0" y="0"/>
                  </a:lnTo>
                  <a:lnTo>
                    <a:pt x="141" y="0"/>
                  </a:lnTo>
                  <a:lnTo>
                    <a:pt x="144" y="0"/>
                  </a:lnTo>
                  <a:lnTo>
                    <a:pt x="271" y="124"/>
                  </a:lnTo>
                  <a:lnTo>
                    <a:pt x="268" y="127"/>
                  </a:lnTo>
                </a:path>
              </a:pathLst>
            </a:custGeom>
            <a:solidFill>
              <a:srgbClr val="83838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 name="Freeform 194"/>
            <p:cNvSpPr>
              <a:spLocks noChangeArrowheads="1"/>
            </p:cNvSpPr>
            <p:nvPr/>
          </p:nvSpPr>
          <p:spPr bwMode="auto">
            <a:xfrm>
              <a:off x="16506856" y="4984706"/>
              <a:ext cx="423503" cy="201658"/>
            </a:xfrm>
            <a:custGeom>
              <a:avLst/>
              <a:gdLst>
                <a:gd name="T0" fmla="*/ 4511358 w 282"/>
                <a:gd name="T1" fmla="*/ 296815369 h 136"/>
                <a:gd name="T2" fmla="*/ 0 w 282"/>
                <a:gd name="T3" fmla="*/ 296815369 h 136"/>
                <a:gd name="T4" fmla="*/ 304473127 w 282"/>
                <a:gd name="T5" fmla="*/ 0 h 136"/>
                <a:gd name="T6" fmla="*/ 633754218 w 282"/>
                <a:gd name="T7" fmla="*/ 0 h 136"/>
                <a:gd name="T8" fmla="*/ 633754218 w 282"/>
                <a:gd name="T9" fmla="*/ 0 h 136"/>
                <a:gd name="T10" fmla="*/ 311238662 w 282"/>
                <a:gd name="T11" fmla="*/ 0 h 136"/>
                <a:gd name="T12" fmla="*/ 4511358 w 282"/>
                <a:gd name="T13" fmla="*/ 296815369 h 1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2" h="136">
                  <a:moveTo>
                    <a:pt x="2" y="135"/>
                  </a:moveTo>
                  <a:lnTo>
                    <a:pt x="0" y="135"/>
                  </a:lnTo>
                  <a:lnTo>
                    <a:pt x="135" y="0"/>
                  </a:lnTo>
                  <a:lnTo>
                    <a:pt x="281" y="0"/>
                  </a:lnTo>
                  <a:lnTo>
                    <a:pt x="138" y="0"/>
                  </a:lnTo>
                  <a:lnTo>
                    <a:pt x="2" y="135"/>
                  </a:lnTo>
                </a:path>
              </a:pathLst>
            </a:custGeom>
            <a:solidFill>
              <a:srgbClr val="83838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 name="Freeform 195"/>
            <p:cNvSpPr>
              <a:spLocks noChangeArrowheads="1"/>
            </p:cNvSpPr>
            <p:nvPr/>
          </p:nvSpPr>
          <p:spPr bwMode="auto">
            <a:xfrm>
              <a:off x="16540468" y="6550917"/>
              <a:ext cx="295780" cy="120995"/>
            </a:xfrm>
            <a:custGeom>
              <a:avLst/>
              <a:gdLst>
                <a:gd name="T0" fmla="*/ 437418489 w 199"/>
                <a:gd name="T1" fmla="*/ 170207225 h 85"/>
                <a:gd name="T2" fmla="*/ 170107686 w 199"/>
                <a:gd name="T3" fmla="*/ 170207225 h 85"/>
                <a:gd name="T4" fmla="*/ 0 w 199"/>
                <a:gd name="T5" fmla="*/ 12157862 h 85"/>
                <a:gd name="T6" fmla="*/ 4418864 w 199"/>
                <a:gd name="T7" fmla="*/ 0 h 85"/>
                <a:gd name="T8" fmla="*/ 170107686 w 199"/>
                <a:gd name="T9" fmla="*/ 151969720 h 85"/>
                <a:gd name="T10" fmla="*/ 437418489 w 199"/>
                <a:gd name="T11" fmla="*/ 151969720 h 85"/>
                <a:gd name="T12" fmla="*/ 437418489 w 199"/>
                <a:gd name="T13" fmla="*/ 170207225 h 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9" h="85">
                  <a:moveTo>
                    <a:pt x="198" y="84"/>
                  </a:moveTo>
                  <a:lnTo>
                    <a:pt x="77" y="84"/>
                  </a:lnTo>
                  <a:lnTo>
                    <a:pt x="0" y="6"/>
                  </a:lnTo>
                  <a:lnTo>
                    <a:pt x="2" y="0"/>
                  </a:lnTo>
                  <a:lnTo>
                    <a:pt x="77" y="75"/>
                  </a:lnTo>
                  <a:lnTo>
                    <a:pt x="198" y="75"/>
                  </a:lnTo>
                  <a:lnTo>
                    <a:pt x="198" y="84"/>
                  </a:lnTo>
                </a:path>
              </a:pathLst>
            </a:custGeom>
            <a:solidFill>
              <a:srgbClr val="83838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 name="Freeform 196"/>
            <p:cNvSpPr>
              <a:spLocks noChangeArrowheads="1"/>
            </p:cNvSpPr>
            <p:nvPr/>
          </p:nvSpPr>
          <p:spPr bwMode="auto">
            <a:xfrm>
              <a:off x="15377514" y="5804782"/>
              <a:ext cx="127723" cy="168048"/>
            </a:xfrm>
            <a:custGeom>
              <a:avLst/>
              <a:gdLst>
                <a:gd name="T0" fmla="*/ 178887072 w 87"/>
                <a:gd name="T1" fmla="*/ 218265378 h 116"/>
                <a:gd name="T2" fmla="*/ 178887072 w 87"/>
                <a:gd name="T3" fmla="*/ 186783903 h 116"/>
                <a:gd name="T4" fmla="*/ 178887072 w 87"/>
                <a:gd name="T5" fmla="*/ 157403028 h 116"/>
                <a:gd name="T6" fmla="*/ 174576788 w 87"/>
                <a:gd name="T7" fmla="*/ 60862350 h 116"/>
                <a:gd name="T8" fmla="*/ 161644467 w 87"/>
                <a:gd name="T9" fmla="*/ 23086318 h 116"/>
                <a:gd name="T10" fmla="*/ 131471009 w 87"/>
                <a:gd name="T11" fmla="*/ 0 h 116"/>
                <a:gd name="T12" fmla="*/ 122850441 w 87"/>
                <a:gd name="T13" fmla="*/ 6296005 h 116"/>
                <a:gd name="T14" fmla="*/ 105607836 w 87"/>
                <a:gd name="T15" fmla="*/ 23086318 h 116"/>
                <a:gd name="T16" fmla="*/ 86210089 w 87"/>
                <a:gd name="T17" fmla="*/ 48270339 h 116"/>
                <a:gd name="T18" fmla="*/ 73279236 w 87"/>
                <a:gd name="T19" fmla="*/ 23086318 h 116"/>
                <a:gd name="T20" fmla="*/ 30173458 w 87"/>
                <a:gd name="T21" fmla="*/ 12592010 h 116"/>
                <a:gd name="T22" fmla="*/ 6465426 w 87"/>
                <a:gd name="T23" fmla="*/ 29382324 h 116"/>
                <a:gd name="T24" fmla="*/ 0 w 87"/>
                <a:gd name="T25" fmla="*/ 54566345 h 116"/>
                <a:gd name="T26" fmla="*/ 6465426 w 87"/>
                <a:gd name="T27" fmla="*/ 67158355 h 116"/>
                <a:gd name="T28" fmla="*/ 0 w 87"/>
                <a:gd name="T29" fmla="*/ 102836684 h 116"/>
                <a:gd name="T30" fmla="*/ 0 w 87"/>
                <a:gd name="T31" fmla="*/ 157403028 h 116"/>
                <a:gd name="T32" fmla="*/ 6465426 w 87"/>
                <a:gd name="T33" fmla="*/ 193079909 h 116"/>
                <a:gd name="T34" fmla="*/ 6465426 w 87"/>
                <a:gd name="T35" fmla="*/ 228758237 h 116"/>
                <a:gd name="T36" fmla="*/ 12930853 w 87"/>
                <a:gd name="T37" fmla="*/ 241350248 h 116"/>
                <a:gd name="T38" fmla="*/ 17242605 w 87"/>
                <a:gd name="T39" fmla="*/ 241350248 h 116"/>
                <a:gd name="T40" fmla="*/ 25863173 w 87"/>
                <a:gd name="T41" fmla="*/ 241350248 h 116"/>
                <a:gd name="T42" fmla="*/ 30173458 w 87"/>
                <a:gd name="T43" fmla="*/ 228758237 h 116"/>
                <a:gd name="T44" fmla="*/ 30173458 w 87"/>
                <a:gd name="T45" fmla="*/ 211969373 h 116"/>
                <a:gd name="T46" fmla="*/ 25863173 w 87"/>
                <a:gd name="T47" fmla="*/ 151107023 h 116"/>
                <a:gd name="T48" fmla="*/ 25863173 w 87"/>
                <a:gd name="T49" fmla="*/ 77652663 h 116"/>
                <a:gd name="T50" fmla="*/ 25863173 w 87"/>
                <a:gd name="T51" fmla="*/ 60862350 h 116"/>
                <a:gd name="T52" fmla="*/ 30173458 w 87"/>
                <a:gd name="T53" fmla="*/ 41974334 h 116"/>
                <a:gd name="T54" fmla="*/ 43105778 w 87"/>
                <a:gd name="T55" fmla="*/ 35678329 h 116"/>
                <a:gd name="T56" fmla="*/ 56036631 w 87"/>
                <a:gd name="T57" fmla="*/ 35678329 h 116"/>
                <a:gd name="T58" fmla="*/ 62502057 w 87"/>
                <a:gd name="T59" fmla="*/ 48270339 h 116"/>
                <a:gd name="T60" fmla="*/ 73279236 w 87"/>
                <a:gd name="T61" fmla="*/ 67158355 h 116"/>
                <a:gd name="T62" fmla="*/ 86210089 w 87"/>
                <a:gd name="T63" fmla="*/ 86046371 h 116"/>
                <a:gd name="T64" fmla="*/ 92675515 w 87"/>
                <a:gd name="T65" fmla="*/ 86046371 h 116"/>
                <a:gd name="T66" fmla="*/ 105607836 w 87"/>
                <a:gd name="T67" fmla="*/ 73454360 h 116"/>
                <a:gd name="T68" fmla="*/ 105607836 w 87"/>
                <a:gd name="T69" fmla="*/ 67158355 h 116"/>
                <a:gd name="T70" fmla="*/ 122850441 w 87"/>
                <a:gd name="T71" fmla="*/ 41974334 h 116"/>
                <a:gd name="T72" fmla="*/ 135781294 w 87"/>
                <a:gd name="T73" fmla="*/ 35678329 h 116"/>
                <a:gd name="T74" fmla="*/ 148713614 w 87"/>
                <a:gd name="T75" fmla="*/ 41974334 h 116"/>
                <a:gd name="T76" fmla="*/ 142246720 w 87"/>
                <a:gd name="T77" fmla="*/ 54566345 h 116"/>
                <a:gd name="T78" fmla="*/ 135781294 w 87"/>
                <a:gd name="T79" fmla="*/ 67158355 h 116"/>
                <a:gd name="T80" fmla="*/ 135781294 w 87"/>
                <a:gd name="T81" fmla="*/ 90244673 h 116"/>
                <a:gd name="T82" fmla="*/ 142246720 w 87"/>
                <a:gd name="T83" fmla="*/ 109132689 h 116"/>
                <a:gd name="T84" fmla="*/ 155179041 w 87"/>
                <a:gd name="T85" fmla="*/ 132217559 h 116"/>
                <a:gd name="T86" fmla="*/ 155179041 w 87"/>
                <a:gd name="T87" fmla="*/ 180487898 h 116"/>
                <a:gd name="T88" fmla="*/ 155179041 w 87"/>
                <a:gd name="T89" fmla="*/ 222462232 h 116"/>
                <a:gd name="T90" fmla="*/ 168109893 w 87"/>
                <a:gd name="T91" fmla="*/ 241350248 h 116"/>
                <a:gd name="T92" fmla="*/ 174576788 w 87"/>
                <a:gd name="T93" fmla="*/ 241350248 h 116"/>
                <a:gd name="T94" fmla="*/ 185352498 w 87"/>
                <a:gd name="T95" fmla="*/ 235054243 h 116"/>
                <a:gd name="T96" fmla="*/ 178887072 w 87"/>
                <a:gd name="T97" fmla="*/ 222462232 h 1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7" h="116">
                  <a:moveTo>
                    <a:pt x="83" y="104"/>
                  </a:moveTo>
                  <a:lnTo>
                    <a:pt x="83" y="104"/>
                  </a:lnTo>
                  <a:cubicBezTo>
                    <a:pt x="83" y="101"/>
                    <a:pt x="83" y="98"/>
                    <a:pt x="83" y="95"/>
                  </a:cubicBezTo>
                  <a:cubicBezTo>
                    <a:pt x="83" y="95"/>
                    <a:pt x="83" y="92"/>
                    <a:pt x="83" y="89"/>
                  </a:cubicBezTo>
                  <a:cubicBezTo>
                    <a:pt x="83" y="86"/>
                    <a:pt x="83" y="86"/>
                    <a:pt x="83" y="84"/>
                  </a:cubicBezTo>
                  <a:cubicBezTo>
                    <a:pt x="83" y="84"/>
                    <a:pt x="83" y="80"/>
                    <a:pt x="83" y="75"/>
                  </a:cubicBezTo>
                  <a:cubicBezTo>
                    <a:pt x="81" y="72"/>
                    <a:pt x="81" y="66"/>
                    <a:pt x="81" y="58"/>
                  </a:cubicBezTo>
                  <a:cubicBezTo>
                    <a:pt x="81" y="52"/>
                    <a:pt x="81" y="41"/>
                    <a:pt x="81" y="29"/>
                  </a:cubicBezTo>
                  <a:cubicBezTo>
                    <a:pt x="81" y="26"/>
                    <a:pt x="81" y="23"/>
                    <a:pt x="81" y="20"/>
                  </a:cubicBezTo>
                  <a:cubicBezTo>
                    <a:pt x="78" y="17"/>
                    <a:pt x="78" y="14"/>
                    <a:pt x="75" y="11"/>
                  </a:cubicBezTo>
                  <a:cubicBezTo>
                    <a:pt x="75" y="11"/>
                    <a:pt x="72" y="6"/>
                    <a:pt x="69" y="6"/>
                  </a:cubicBezTo>
                  <a:cubicBezTo>
                    <a:pt x="66" y="3"/>
                    <a:pt x="63" y="0"/>
                    <a:pt x="61" y="0"/>
                  </a:cubicBezTo>
                  <a:cubicBezTo>
                    <a:pt x="57" y="0"/>
                    <a:pt x="57" y="0"/>
                    <a:pt x="57" y="0"/>
                  </a:cubicBezTo>
                  <a:cubicBezTo>
                    <a:pt x="57" y="3"/>
                    <a:pt x="57" y="3"/>
                    <a:pt x="57" y="3"/>
                  </a:cubicBezTo>
                  <a:lnTo>
                    <a:pt x="55" y="6"/>
                  </a:lnTo>
                  <a:cubicBezTo>
                    <a:pt x="52" y="9"/>
                    <a:pt x="52" y="9"/>
                    <a:pt x="49" y="11"/>
                  </a:cubicBezTo>
                  <a:cubicBezTo>
                    <a:pt x="46" y="11"/>
                    <a:pt x="46" y="14"/>
                    <a:pt x="43" y="17"/>
                  </a:cubicBezTo>
                  <a:cubicBezTo>
                    <a:pt x="43" y="20"/>
                    <a:pt x="40" y="20"/>
                    <a:pt x="40" y="23"/>
                  </a:cubicBezTo>
                  <a:cubicBezTo>
                    <a:pt x="40" y="20"/>
                    <a:pt x="40" y="20"/>
                    <a:pt x="40" y="17"/>
                  </a:cubicBezTo>
                  <a:cubicBezTo>
                    <a:pt x="37" y="17"/>
                    <a:pt x="37" y="14"/>
                    <a:pt x="34" y="11"/>
                  </a:cubicBezTo>
                  <a:cubicBezTo>
                    <a:pt x="32" y="11"/>
                    <a:pt x="29" y="9"/>
                    <a:pt x="26" y="9"/>
                  </a:cubicBezTo>
                  <a:cubicBezTo>
                    <a:pt x="23" y="9"/>
                    <a:pt x="20" y="6"/>
                    <a:pt x="14" y="6"/>
                  </a:cubicBezTo>
                  <a:cubicBezTo>
                    <a:pt x="12" y="6"/>
                    <a:pt x="8" y="9"/>
                    <a:pt x="8" y="11"/>
                  </a:cubicBezTo>
                  <a:cubicBezTo>
                    <a:pt x="6" y="11"/>
                    <a:pt x="6" y="14"/>
                    <a:pt x="3" y="14"/>
                  </a:cubicBezTo>
                  <a:cubicBezTo>
                    <a:pt x="3" y="17"/>
                    <a:pt x="3" y="20"/>
                    <a:pt x="3" y="20"/>
                  </a:cubicBezTo>
                  <a:cubicBezTo>
                    <a:pt x="0" y="23"/>
                    <a:pt x="0" y="23"/>
                    <a:pt x="0" y="26"/>
                  </a:cubicBezTo>
                  <a:lnTo>
                    <a:pt x="0" y="29"/>
                  </a:lnTo>
                  <a:cubicBezTo>
                    <a:pt x="3" y="32"/>
                    <a:pt x="3" y="32"/>
                    <a:pt x="3" y="32"/>
                  </a:cubicBezTo>
                  <a:cubicBezTo>
                    <a:pt x="3" y="35"/>
                    <a:pt x="3" y="35"/>
                    <a:pt x="3" y="35"/>
                  </a:cubicBezTo>
                  <a:cubicBezTo>
                    <a:pt x="0" y="41"/>
                    <a:pt x="0" y="43"/>
                    <a:pt x="0" y="49"/>
                  </a:cubicBezTo>
                  <a:cubicBezTo>
                    <a:pt x="0" y="55"/>
                    <a:pt x="0" y="60"/>
                    <a:pt x="0" y="66"/>
                  </a:cubicBezTo>
                  <a:cubicBezTo>
                    <a:pt x="0" y="69"/>
                    <a:pt x="0" y="72"/>
                    <a:pt x="0" y="75"/>
                  </a:cubicBezTo>
                  <a:cubicBezTo>
                    <a:pt x="0" y="78"/>
                    <a:pt x="0" y="80"/>
                    <a:pt x="0" y="84"/>
                  </a:cubicBezTo>
                  <a:cubicBezTo>
                    <a:pt x="0" y="86"/>
                    <a:pt x="0" y="89"/>
                    <a:pt x="3" y="92"/>
                  </a:cubicBezTo>
                  <a:cubicBezTo>
                    <a:pt x="3" y="98"/>
                    <a:pt x="3" y="101"/>
                    <a:pt x="3" y="106"/>
                  </a:cubicBezTo>
                  <a:lnTo>
                    <a:pt x="3" y="109"/>
                  </a:lnTo>
                  <a:lnTo>
                    <a:pt x="3" y="112"/>
                  </a:lnTo>
                  <a:cubicBezTo>
                    <a:pt x="3" y="112"/>
                    <a:pt x="3" y="112"/>
                    <a:pt x="6" y="115"/>
                  </a:cubicBezTo>
                  <a:lnTo>
                    <a:pt x="8" y="115"/>
                  </a:lnTo>
                  <a:cubicBezTo>
                    <a:pt x="12" y="115"/>
                    <a:pt x="12" y="115"/>
                    <a:pt x="12" y="115"/>
                  </a:cubicBezTo>
                  <a:cubicBezTo>
                    <a:pt x="14" y="115"/>
                    <a:pt x="14" y="115"/>
                    <a:pt x="14" y="112"/>
                  </a:cubicBezTo>
                  <a:lnTo>
                    <a:pt x="14" y="109"/>
                  </a:lnTo>
                  <a:cubicBezTo>
                    <a:pt x="14" y="106"/>
                    <a:pt x="14" y="106"/>
                    <a:pt x="14" y="106"/>
                  </a:cubicBezTo>
                  <a:cubicBezTo>
                    <a:pt x="14" y="101"/>
                    <a:pt x="14" y="101"/>
                    <a:pt x="14" y="101"/>
                  </a:cubicBezTo>
                  <a:cubicBezTo>
                    <a:pt x="14" y="95"/>
                    <a:pt x="14" y="89"/>
                    <a:pt x="12" y="86"/>
                  </a:cubicBezTo>
                  <a:cubicBezTo>
                    <a:pt x="12" y="80"/>
                    <a:pt x="12" y="78"/>
                    <a:pt x="12" y="72"/>
                  </a:cubicBezTo>
                  <a:cubicBezTo>
                    <a:pt x="12" y="66"/>
                    <a:pt x="12" y="60"/>
                    <a:pt x="12" y="55"/>
                  </a:cubicBezTo>
                  <a:cubicBezTo>
                    <a:pt x="12" y="49"/>
                    <a:pt x="12" y="43"/>
                    <a:pt x="12" y="37"/>
                  </a:cubicBezTo>
                  <a:cubicBezTo>
                    <a:pt x="12" y="35"/>
                    <a:pt x="12" y="35"/>
                    <a:pt x="12" y="32"/>
                  </a:cubicBezTo>
                  <a:lnTo>
                    <a:pt x="12" y="29"/>
                  </a:lnTo>
                  <a:cubicBezTo>
                    <a:pt x="12" y="26"/>
                    <a:pt x="12" y="26"/>
                    <a:pt x="12" y="23"/>
                  </a:cubicBezTo>
                  <a:cubicBezTo>
                    <a:pt x="12" y="23"/>
                    <a:pt x="14" y="23"/>
                    <a:pt x="14" y="20"/>
                  </a:cubicBezTo>
                  <a:cubicBezTo>
                    <a:pt x="14" y="20"/>
                    <a:pt x="14" y="20"/>
                    <a:pt x="18" y="17"/>
                  </a:cubicBezTo>
                  <a:cubicBezTo>
                    <a:pt x="18" y="17"/>
                    <a:pt x="18" y="17"/>
                    <a:pt x="20" y="17"/>
                  </a:cubicBezTo>
                  <a:cubicBezTo>
                    <a:pt x="23" y="17"/>
                    <a:pt x="23" y="17"/>
                    <a:pt x="26" y="17"/>
                  </a:cubicBezTo>
                  <a:lnTo>
                    <a:pt x="26" y="20"/>
                  </a:lnTo>
                  <a:cubicBezTo>
                    <a:pt x="29" y="23"/>
                    <a:pt x="29" y="23"/>
                    <a:pt x="29" y="23"/>
                  </a:cubicBezTo>
                  <a:cubicBezTo>
                    <a:pt x="32" y="26"/>
                    <a:pt x="32" y="26"/>
                    <a:pt x="32" y="26"/>
                  </a:cubicBezTo>
                  <a:cubicBezTo>
                    <a:pt x="32" y="29"/>
                    <a:pt x="32" y="32"/>
                    <a:pt x="34" y="32"/>
                  </a:cubicBezTo>
                  <a:cubicBezTo>
                    <a:pt x="34" y="35"/>
                    <a:pt x="34" y="35"/>
                    <a:pt x="37" y="37"/>
                  </a:cubicBezTo>
                  <a:lnTo>
                    <a:pt x="40" y="41"/>
                  </a:lnTo>
                  <a:cubicBezTo>
                    <a:pt x="43" y="43"/>
                    <a:pt x="43" y="43"/>
                    <a:pt x="43" y="43"/>
                  </a:cubicBezTo>
                  <a:cubicBezTo>
                    <a:pt x="43" y="41"/>
                    <a:pt x="43" y="41"/>
                    <a:pt x="43" y="41"/>
                  </a:cubicBezTo>
                  <a:cubicBezTo>
                    <a:pt x="46" y="41"/>
                    <a:pt x="49" y="37"/>
                    <a:pt x="49" y="35"/>
                  </a:cubicBezTo>
                  <a:lnTo>
                    <a:pt x="49" y="32"/>
                  </a:lnTo>
                  <a:cubicBezTo>
                    <a:pt x="49" y="29"/>
                    <a:pt x="49" y="29"/>
                    <a:pt x="52" y="26"/>
                  </a:cubicBezTo>
                  <a:cubicBezTo>
                    <a:pt x="55" y="23"/>
                    <a:pt x="55" y="20"/>
                    <a:pt x="57" y="20"/>
                  </a:cubicBezTo>
                  <a:lnTo>
                    <a:pt x="61" y="17"/>
                  </a:lnTo>
                  <a:lnTo>
                    <a:pt x="63" y="17"/>
                  </a:lnTo>
                  <a:lnTo>
                    <a:pt x="66" y="17"/>
                  </a:lnTo>
                  <a:cubicBezTo>
                    <a:pt x="69" y="20"/>
                    <a:pt x="69" y="20"/>
                    <a:pt x="69" y="20"/>
                  </a:cubicBezTo>
                  <a:lnTo>
                    <a:pt x="69" y="23"/>
                  </a:lnTo>
                  <a:cubicBezTo>
                    <a:pt x="69" y="26"/>
                    <a:pt x="66" y="26"/>
                    <a:pt x="66" y="26"/>
                  </a:cubicBezTo>
                  <a:cubicBezTo>
                    <a:pt x="66" y="29"/>
                    <a:pt x="63" y="29"/>
                    <a:pt x="63" y="32"/>
                  </a:cubicBezTo>
                  <a:cubicBezTo>
                    <a:pt x="63" y="35"/>
                    <a:pt x="63" y="37"/>
                    <a:pt x="63" y="37"/>
                  </a:cubicBezTo>
                  <a:cubicBezTo>
                    <a:pt x="63" y="41"/>
                    <a:pt x="63" y="41"/>
                    <a:pt x="63" y="43"/>
                  </a:cubicBezTo>
                  <a:cubicBezTo>
                    <a:pt x="63" y="46"/>
                    <a:pt x="66" y="49"/>
                    <a:pt x="66" y="52"/>
                  </a:cubicBezTo>
                  <a:cubicBezTo>
                    <a:pt x="66" y="55"/>
                    <a:pt x="69" y="55"/>
                    <a:pt x="69" y="58"/>
                  </a:cubicBezTo>
                  <a:cubicBezTo>
                    <a:pt x="69" y="60"/>
                    <a:pt x="72" y="60"/>
                    <a:pt x="72" y="63"/>
                  </a:cubicBezTo>
                  <a:cubicBezTo>
                    <a:pt x="72" y="69"/>
                    <a:pt x="72" y="69"/>
                    <a:pt x="72" y="69"/>
                  </a:cubicBezTo>
                  <a:cubicBezTo>
                    <a:pt x="72" y="75"/>
                    <a:pt x="72" y="80"/>
                    <a:pt x="72" y="86"/>
                  </a:cubicBezTo>
                  <a:cubicBezTo>
                    <a:pt x="72" y="89"/>
                    <a:pt x="72" y="95"/>
                    <a:pt x="72" y="101"/>
                  </a:cubicBezTo>
                  <a:cubicBezTo>
                    <a:pt x="72" y="104"/>
                    <a:pt x="72" y="106"/>
                    <a:pt x="72" y="106"/>
                  </a:cubicBezTo>
                  <a:cubicBezTo>
                    <a:pt x="72" y="109"/>
                    <a:pt x="72" y="109"/>
                    <a:pt x="72" y="112"/>
                  </a:cubicBezTo>
                  <a:cubicBezTo>
                    <a:pt x="72" y="115"/>
                    <a:pt x="75" y="115"/>
                    <a:pt x="78" y="115"/>
                  </a:cubicBezTo>
                  <a:cubicBezTo>
                    <a:pt x="81" y="115"/>
                    <a:pt x="81" y="115"/>
                    <a:pt x="81" y="115"/>
                  </a:cubicBezTo>
                  <a:cubicBezTo>
                    <a:pt x="83" y="115"/>
                    <a:pt x="83" y="115"/>
                    <a:pt x="83" y="115"/>
                  </a:cubicBezTo>
                  <a:cubicBezTo>
                    <a:pt x="83" y="115"/>
                    <a:pt x="83" y="115"/>
                    <a:pt x="86" y="112"/>
                  </a:cubicBezTo>
                  <a:cubicBezTo>
                    <a:pt x="86" y="112"/>
                    <a:pt x="86" y="112"/>
                    <a:pt x="86" y="109"/>
                  </a:cubicBezTo>
                  <a:cubicBezTo>
                    <a:pt x="86" y="109"/>
                    <a:pt x="86" y="106"/>
                    <a:pt x="83" y="106"/>
                  </a:cubicBezTo>
                  <a:cubicBezTo>
                    <a:pt x="83" y="106"/>
                    <a:pt x="83" y="106"/>
                    <a:pt x="83" y="104"/>
                  </a:cubicBez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 name="Freeform 197"/>
            <p:cNvSpPr>
              <a:spLocks noChangeArrowheads="1"/>
            </p:cNvSpPr>
            <p:nvPr/>
          </p:nvSpPr>
          <p:spPr bwMode="auto">
            <a:xfrm>
              <a:off x="15532126" y="5804782"/>
              <a:ext cx="94112" cy="174770"/>
            </a:xfrm>
            <a:custGeom>
              <a:avLst/>
              <a:gdLst>
                <a:gd name="T0" fmla="*/ 134166067 w 65"/>
                <a:gd name="T1" fmla="*/ 217851539 h 119"/>
                <a:gd name="T2" fmla="*/ 127876490 w 65"/>
                <a:gd name="T3" fmla="*/ 181183618 h 119"/>
                <a:gd name="T4" fmla="*/ 127876490 w 65"/>
                <a:gd name="T5" fmla="*/ 148829139 h 119"/>
                <a:gd name="T6" fmla="*/ 127876490 w 65"/>
                <a:gd name="T7" fmla="*/ 118632114 h 119"/>
                <a:gd name="T8" fmla="*/ 127876490 w 65"/>
                <a:gd name="T9" fmla="*/ 88435089 h 119"/>
                <a:gd name="T10" fmla="*/ 127876490 w 65"/>
                <a:gd name="T11" fmla="*/ 75493297 h 119"/>
                <a:gd name="T12" fmla="*/ 127876490 w 65"/>
                <a:gd name="T13" fmla="*/ 49609713 h 119"/>
                <a:gd name="T14" fmla="*/ 102721076 w 65"/>
                <a:gd name="T15" fmla="*/ 12941792 h 119"/>
                <a:gd name="T16" fmla="*/ 73372611 w 65"/>
                <a:gd name="T17" fmla="*/ 0 h 119"/>
                <a:gd name="T18" fmla="*/ 44022698 w 65"/>
                <a:gd name="T19" fmla="*/ 19412688 h 119"/>
                <a:gd name="T20" fmla="*/ 8386103 w 65"/>
                <a:gd name="T21" fmla="*/ 56080609 h 119"/>
                <a:gd name="T22" fmla="*/ 8386103 w 65"/>
                <a:gd name="T23" fmla="*/ 105690322 h 119"/>
                <a:gd name="T24" fmla="*/ 8386103 w 65"/>
                <a:gd name="T25" fmla="*/ 135887347 h 119"/>
                <a:gd name="T26" fmla="*/ 0 w 65"/>
                <a:gd name="T27" fmla="*/ 155300035 h 119"/>
                <a:gd name="T28" fmla="*/ 0 w 65"/>
                <a:gd name="T29" fmla="*/ 185497059 h 119"/>
                <a:gd name="T30" fmla="*/ 8386103 w 65"/>
                <a:gd name="T31" fmla="*/ 217851539 h 119"/>
                <a:gd name="T32" fmla="*/ 8386103 w 65"/>
                <a:gd name="T33" fmla="*/ 241577668 h 119"/>
                <a:gd name="T34" fmla="*/ 12577707 w 65"/>
                <a:gd name="T35" fmla="*/ 248048564 h 119"/>
                <a:gd name="T36" fmla="*/ 25156862 w 65"/>
                <a:gd name="T37" fmla="*/ 248048564 h 119"/>
                <a:gd name="T38" fmla="*/ 25156862 w 65"/>
                <a:gd name="T39" fmla="*/ 248048564 h 119"/>
                <a:gd name="T40" fmla="*/ 25156862 w 65"/>
                <a:gd name="T41" fmla="*/ 235106772 h 119"/>
                <a:gd name="T42" fmla="*/ 25156862 w 65"/>
                <a:gd name="T43" fmla="*/ 172555268 h 119"/>
                <a:gd name="T44" fmla="*/ 25156862 w 65"/>
                <a:gd name="T45" fmla="*/ 148829139 h 119"/>
                <a:gd name="T46" fmla="*/ 92239895 w 65"/>
                <a:gd name="T47" fmla="*/ 161770931 h 119"/>
                <a:gd name="T48" fmla="*/ 102721076 w 65"/>
                <a:gd name="T49" fmla="*/ 155300035 h 119"/>
                <a:gd name="T50" fmla="*/ 102721076 w 65"/>
                <a:gd name="T51" fmla="*/ 185497059 h 119"/>
                <a:gd name="T52" fmla="*/ 111105731 w 65"/>
                <a:gd name="T53" fmla="*/ 235106772 h 119"/>
                <a:gd name="T54" fmla="*/ 121588360 w 65"/>
                <a:gd name="T55" fmla="*/ 254519460 h 119"/>
                <a:gd name="T56" fmla="*/ 134166067 w 65"/>
                <a:gd name="T57" fmla="*/ 248048564 h 119"/>
                <a:gd name="T58" fmla="*/ 134166067 w 65"/>
                <a:gd name="T59" fmla="*/ 228635876 h 119"/>
                <a:gd name="T60" fmla="*/ 111105731 w 65"/>
                <a:gd name="T61" fmla="*/ 125103010 h 119"/>
                <a:gd name="T62" fmla="*/ 98528025 w 65"/>
                <a:gd name="T63" fmla="*/ 125103010 h 119"/>
                <a:gd name="T64" fmla="*/ 37734568 w 65"/>
                <a:gd name="T65" fmla="*/ 129416451 h 119"/>
                <a:gd name="T66" fmla="*/ 25156862 w 65"/>
                <a:gd name="T67" fmla="*/ 105690322 h 119"/>
                <a:gd name="T68" fmla="*/ 31444991 w 65"/>
                <a:gd name="T69" fmla="*/ 62551505 h 119"/>
                <a:gd name="T70" fmla="*/ 79660740 w 65"/>
                <a:gd name="T71" fmla="*/ 30197025 h 119"/>
                <a:gd name="T72" fmla="*/ 102721076 w 65"/>
                <a:gd name="T73" fmla="*/ 49609713 h 119"/>
                <a:gd name="T74" fmla="*/ 111105731 w 65"/>
                <a:gd name="T75" fmla="*/ 92748530 h 119"/>
                <a:gd name="T76" fmla="*/ 111105731 w 65"/>
                <a:gd name="T77" fmla="*/ 125103010 h 11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5" h="119">
                  <a:moveTo>
                    <a:pt x="64" y="101"/>
                  </a:moveTo>
                  <a:lnTo>
                    <a:pt x="64" y="101"/>
                  </a:lnTo>
                  <a:cubicBezTo>
                    <a:pt x="64" y="98"/>
                    <a:pt x="64" y="95"/>
                    <a:pt x="64" y="92"/>
                  </a:cubicBezTo>
                  <a:cubicBezTo>
                    <a:pt x="61" y="89"/>
                    <a:pt x="61" y="86"/>
                    <a:pt x="61" y="84"/>
                  </a:cubicBezTo>
                  <a:cubicBezTo>
                    <a:pt x="61" y="80"/>
                    <a:pt x="61" y="80"/>
                    <a:pt x="61" y="80"/>
                  </a:cubicBezTo>
                  <a:cubicBezTo>
                    <a:pt x="61" y="78"/>
                    <a:pt x="61" y="75"/>
                    <a:pt x="61" y="69"/>
                  </a:cubicBezTo>
                  <a:cubicBezTo>
                    <a:pt x="61" y="66"/>
                    <a:pt x="61" y="63"/>
                    <a:pt x="61" y="60"/>
                  </a:cubicBezTo>
                  <a:cubicBezTo>
                    <a:pt x="61" y="55"/>
                    <a:pt x="61" y="55"/>
                    <a:pt x="61" y="55"/>
                  </a:cubicBezTo>
                  <a:cubicBezTo>
                    <a:pt x="61" y="52"/>
                    <a:pt x="61" y="49"/>
                    <a:pt x="61" y="46"/>
                  </a:cubicBezTo>
                  <a:cubicBezTo>
                    <a:pt x="61" y="46"/>
                    <a:pt x="61" y="43"/>
                    <a:pt x="61" y="41"/>
                  </a:cubicBezTo>
                  <a:cubicBezTo>
                    <a:pt x="61" y="37"/>
                    <a:pt x="61" y="37"/>
                    <a:pt x="61" y="37"/>
                  </a:cubicBezTo>
                  <a:lnTo>
                    <a:pt x="61" y="35"/>
                  </a:lnTo>
                  <a:cubicBezTo>
                    <a:pt x="61" y="32"/>
                    <a:pt x="64" y="32"/>
                    <a:pt x="64" y="29"/>
                  </a:cubicBezTo>
                  <a:cubicBezTo>
                    <a:pt x="64" y="26"/>
                    <a:pt x="64" y="23"/>
                    <a:pt x="61" y="23"/>
                  </a:cubicBezTo>
                  <a:cubicBezTo>
                    <a:pt x="61" y="20"/>
                    <a:pt x="61" y="17"/>
                    <a:pt x="58" y="14"/>
                  </a:cubicBezTo>
                  <a:cubicBezTo>
                    <a:pt x="55" y="11"/>
                    <a:pt x="53" y="9"/>
                    <a:pt x="49" y="6"/>
                  </a:cubicBezTo>
                  <a:cubicBezTo>
                    <a:pt x="47" y="6"/>
                    <a:pt x="44" y="0"/>
                    <a:pt x="38" y="0"/>
                  </a:cubicBezTo>
                  <a:cubicBezTo>
                    <a:pt x="35" y="0"/>
                    <a:pt x="35" y="0"/>
                    <a:pt x="35" y="0"/>
                  </a:cubicBezTo>
                  <a:cubicBezTo>
                    <a:pt x="32" y="0"/>
                    <a:pt x="30" y="3"/>
                    <a:pt x="26" y="6"/>
                  </a:cubicBezTo>
                  <a:cubicBezTo>
                    <a:pt x="24" y="6"/>
                    <a:pt x="21" y="9"/>
                    <a:pt x="21" y="9"/>
                  </a:cubicBezTo>
                  <a:cubicBezTo>
                    <a:pt x="15" y="9"/>
                    <a:pt x="12" y="14"/>
                    <a:pt x="9" y="17"/>
                  </a:cubicBezTo>
                  <a:cubicBezTo>
                    <a:pt x="6" y="20"/>
                    <a:pt x="4" y="23"/>
                    <a:pt x="4" y="26"/>
                  </a:cubicBezTo>
                  <a:cubicBezTo>
                    <a:pt x="4" y="29"/>
                    <a:pt x="4" y="35"/>
                    <a:pt x="4" y="37"/>
                  </a:cubicBezTo>
                  <a:cubicBezTo>
                    <a:pt x="4" y="41"/>
                    <a:pt x="4" y="43"/>
                    <a:pt x="4" y="49"/>
                  </a:cubicBezTo>
                  <a:cubicBezTo>
                    <a:pt x="4" y="52"/>
                    <a:pt x="4" y="52"/>
                    <a:pt x="4" y="52"/>
                  </a:cubicBezTo>
                  <a:cubicBezTo>
                    <a:pt x="4" y="55"/>
                    <a:pt x="4" y="58"/>
                    <a:pt x="4" y="63"/>
                  </a:cubicBezTo>
                  <a:cubicBezTo>
                    <a:pt x="4" y="66"/>
                    <a:pt x="4" y="69"/>
                    <a:pt x="4" y="72"/>
                  </a:cubicBezTo>
                  <a:cubicBezTo>
                    <a:pt x="0" y="72"/>
                    <a:pt x="0" y="72"/>
                    <a:pt x="0" y="72"/>
                  </a:cubicBezTo>
                  <a:cubicBezTo>
                    <a:pt x="0" y="80"/>
                    <a:pt x="0" y="80"/>
                    <a:pt x="0" y="80"/>
                  </a:cubicBezTo>
                  <a:cubicBezTo>
                    <a:pt x="0" y="84"/>
                    <a:pt x="0" y="84"/>
                    <a:pt x="0" y="86"/>
                  </a:cubicBezTo>
                  <a:cubicBezTo>
                    <a:pt x="0" y="89"/>
                    <a:pt x="0" y="92"/>
                    <a:pt x="0" y="95"/>
                  </a:cubicBezTo>
                  <a:cubicBezTo>
                    <a:pt x="0" y="95"/>
                    <a:pt x="4" y="98"/>
                    <a:pt x="4" y="101"/>
                  </a:cubicBezTo>
                  <a:cubicBezTo>
                    <a:pt x="4" y="101"/>
                    <a:pt x="4" y="104"/>
                    <a:pt x="4" y="106"/>
                  </a:cubicBezTo>
                  <a:cubicBezTo>
                    <a:pt x="4" y="106"/>
                    <a:pt x="4" y="109"/>
                    <a:pt x="4" y="112"/>
                  </a:cubicBezTo>
                  <a:cubicBezTo>
                    <a:pt x="4" y="115"/>
                    <a:pt x="4" y="115"/>
                    <a:pt x="4" y="115"/>
                  </a:cubicBezTo>
                  <a:cubicBezTo>
                    <a:pt x="6" y="115"/>
                    <a:pt x="6" y="115"/>
                    <a:pt x="6" y="115"/>
                  </a:cubicBezTo>
                  <a:cubicBezTo>
                    <a:pt x="6" y="115"/>
                    <a:pt x="6" y="115"/>
                    <a:pt x="9" y="115"/>
                  </a:cubicBezTo>
                  <a:lnTo>
                    <a:pt x="12" y="115"/>
                  </a:lnTo>
                  <a:cubicBezTo>
                    <a:pt x="12" y="115"/>
                    <a:pt x="12" y="115"/>
                    <a:pt x="12" y="112"/>
                  </a:cubicBezTo>
                  <a:cubicBezTo>
                    <a:pt x="12" y="109"/>
                    <a:pt x="12" y="109"/>
                    <a:pt x="12" y="109"/>
                  </a:cubicBezTo>
                  <a:cubicBezTo>
                    <a:pt x="12" y="104"/>
                    <a:pt x="15" y="101"/>
                    <a:pt x="12" y="95"/>
                  </a:cubicBezTo>
                  <a:cubicBezTo>
                    <a:pt x="12" y="89"/>
                    <a:pt x="12" y="86"/>
                    <a:pt x="12" y="80"/>
                  </a:cubicBezTo>
                  <a:cubicBezTo>
                    <a:pt x="12" y="78"/>
                    <a:pt x="12" y="78"/>
                    <a:pt x="12" y="75"/>
                  </a:cubicBezTo>
                  <a:cubicBezTo>
                    <a:pt x="12" y="75"/>
                    <a:pt x="12" y="72"/>
                    <a:pt x="12" y="69"/>
                  </a:cubicBezTo>
                  <a:cubicBezTo>
                    <a:pt x="18" y="69"/>
                    <a:pt x="24" y="72"/>
                    <a:pt x="30" y="72"/>
                  </a:cubicBezTo>
                  <a:cubicBezTo>
                    <a:pt x="32" y="72"/>
                    <a:pt x="38" y="75"/>
                    <a:pt x="44" y="75"/>
                  </a:cubicBezTo>
                  <a:cubicBezTo>
                    <a:pt x="49" y="75"/>
                    <a:pt x="49" y="75"/>
                    <a:pt x="49" y="75"/>
                  </a:cubicBezTo>
                  <a:lnTo>
                    <a:pt x="49" y="72"/>
                  </a:lnTo>
                  <a:cubicBezTo>
                    <a:pt x="49" y="75"/>
                    <a:pt x="49" y="75"/>
                    <a:pt x="49" y="78"/>
                  </a:cubicBezTo>
                  <a:cubicBezTo>
                    <a:pt x="49" y="80"/>
                    <a:pt x="49" y="84"/>
                    <a:pt x="49" y="86"/>
                  </a:cubicBezTo>
                  <a:cubicBezTo>
                    <a:pt x="49" y="92"/>
                    <a:pt x="49" y="101"/>
                    <a:pt x="53" y="106"/>
                  </a:cubicBezTo>
                  <a:lnTo>
                    <a:pt x="53" y="109"/>
                  </a:lnTo>
                  <a:cubicBezTo>
                    <a:pt x="53" y="112"/>
                    <a:pt x="53" y="115"/>
                    <a:pt x="53" y="115"/>
                  </a:cubicBezTo>
                  <a:cubicBezTo>
                    <a:pt x="53" y="115"/>
                    <a:pt x="55" y="118"/>
                    <a:pt x="58" y="118"/>
                  </a:cubicBezTo>
                  <a:cubicBezTo>
                    <a:pt x="58" y="118"/>
                    <a:pt x="61" y="118"/>
                    <a:pt x="64" y="118"/>
                  </a:cubicBezTo>
                  <a:cubicBezTo>
                    <a:pt x="64" y="115"/>
                    <a:pt x="64" y="115"/>
                    <a:pt x="64" y="115"/>
                  </a:cubicBezTo>
                  <a:cubicBezTo>
                    <a:pt x="64" y="112"/>
                    <a:pt x="64" y="112"/>
                    <a:pt x="64" y="112"/>
                  </a:cubicBezTo>
                  <a:cubicBezTo>
                    <a:pt x="64" y="109"/>
                    <a:pt x="64" y="109"/>
                    <a:pt x="64" y="106"/>
                  </a:cubicBezTo>
                  <a:cubicBezTo>
                    <a:pt x="64" y="106"/>
                    <a:pt x="64" y="104"/>
                    <a:pt x="64" y="101"/>
                  </a:cubicBezTo>
                  <a:close/>
                  <a:moveTo>
                    <a:pt x="53" y="58"/>
                  </a:moveTo>
                  <a:lnTo>
                    <a:pt x="53" y="58"/>
                  </a:lnTo>
                  <a:cubicBezTo>
                    <a:pt x="49" y="58"/>
                    <a:pt x="49" y="58"/>
                    <a:pt x="47" y="58"/>
                  </a:cubicBezTo>
                  <a:cubicBezTo>
                    <a:pt x="26" y="58"/>
                    <a:pt x="26" y="58"/>
                    <a:pt x="26" y="58"/>
                  </a:cubicBezTo>
                  <a:cubicBezTo>
                    <a:pt x="24" y="58"/>
                    <a:pt x="21" y="58"/>
                    <a:pt x="18" y="60"/>
                  </a:cubicBezTo>
                  <a:cubicBezTo>
                    <a:pt x="15" y="60"/>
                    <a:pt x="12" y="60"/>
                    <a:pt x="12" y="60"/>
                  </a:cubicBezTo>
                  <a:cubicBezTo>
                    <a:pt x="12" y="49"/>
                    <a:pt x="12" y="49"/>
                    <a:pt x="12" y="49"/>
                  </a:cubicBezTo>
                  <a:cubicBezTo>
                    <a:pt x="12" y="46"/>
                    <a:pt x="12" y="43"/>
                    <a:pt x="12" y="37"/>
                  </a:cubicBezTo>
                  <a:cubicBezTo>
                    <a:pt x="12" y="35"/>
                    <a:pt x="15" y="32"/>
                    <a:pt x="15" y="29"/>
                  </a:cubicBezTo>
                  <a:cubicBezTo>
                    <a:pt x="18" y="23"/>
                    <a:pt x="18" y="20"/>
                    <a:pt x="24" y="20"/>
                  </a:cubicBezTo>
                  <a:cubicBezTo>
                    <a:pt x="26" y="17"/>
                    <a:pt x="32" y="14"/>
                    <a:pt x="38" y="14"/>
                  </a:cubicBezTo>
                  <a:cubicBezTo>
                    <a:pt x="44" y="14"/>
                    <a:pt x="47" y="17"/>
                    <a:pt x="49" y="17"/>
                  </a:cubicBezTo>
                  <a:cubicBezTo>
                    <a:pt x="49" y="20"/>
                    <a:pt x="49" y="23"/>
                    <a:pt x="49" y="23"/>
                  </a:cubicBezTo>
                  <a:cubicBezTo>
                    <a:pt x="53" y="26"/>
                    <a:pt x="53" y="29"/>
                    <a:pt x="53" y="32"/>
                  </a:cubicBezTo>
                  <a:cubicBezTo>
                    <a:pt x="53" y="35"/>
                    <a:pt x="53" y="41"/>
                    <a:pt x="53" y="43"/>
                  </a:cubicBezTo>
                  <a:cubicBezTo>
                    <a:pt x="53" y="46"/>
                    <a:pt x="53" y="52"/>
                    <a:pt x="53" y="55"/>
                  </a:cubicBezTo>
                  <a:cubicBezTo>
                    <a:pt x="53" y="58"/>
                    <a:pt x="53" y="58"/>
                    <a:pt x="53" y="58"/>
                  </a:cubicBezTo>
                  <a:close/>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3" name="Freeform 198"/>
            <p:cNvSpPr>
              <a:spLocks noChangeArrowheads="1"/>
            </p:cNvSpPr>
            <p:nvPr/>
          </p:nvSpPr>
          <p:spPr bwMode="auto">
            <a:xfrm>
              <a:off x="15653127" y="5818226"/>
              <a:ext cx="127723" cy="161326"/>
            </a:xfrm>
            <a:custGeom>
              <a:avLst/>
              <a:gdLst>
                <a:gd name="T0" fmla="*/ 181042214 w 87"/>
                <a:gd name="T1" fmla="*/ 215091556 h 110"/>
                <a:gd name="T2" fmla="*/ 148713614 w 87"/>
                <a:gd name="T3" fmla="*/ 178526285 h 110"/>
                <a:gd name="T4" fmla="*/ 105607836 w 87"/>
                <a:gd name="T5" fmla="*/ 135507974 h 110"/>
                <a:gd name="T6" fmla="*/ 75434378 w 87"/>
                <a:gd name="T7" fmla="*/ 109697280 h 110"/>
                <a:gd name="T8" fmla="*/ 68968952 w 87"/>
                <a:gd name="T9" fmla="*/ 109697280 h 110"/>
                <a:gd name="T10" fmla="*/ 125005583 w 87"/>
                <a:gd name="T11" fmla="*/ 98942702 h 110"/>
                <a:gd name="T12" fmla="*/ 161644467 w 87"/>
                <a:gd name="T13" fmla="*/ 43018311 h 110"/>
                <a:gd name="T14" fmla="*/ 135781294 w 87"/>
                <a:gd name="T15" fmla="*/ 10754578 h 110"/>
                <a:gd name="T16" fmla="*/ 99142410 w 87"/>
                <a:gd name="T17" fmla="*/ 0 h 110"/>
                <a:gd name="T18" fmla="*/ 49571205 w 87"/>
                <a:gd name="T19" fmla="*/ 0 h 110"/>
                <a:gd name="T20" fmla="*/ 38794026 w 87"/>
                <a:gd name="T21" fmla="*/ 0 h 110"/>
                <a:gd name="T22" fmla="*/ 6465426 w 87"/>
                <a:gd name="T23" fmla="*/ 0 h 110"/>
                <a:gd name="T24" fmla="*/ 0 w 87"/>
                <a:gd name="T25" fmla="*/ 0 h 110"/>
                <a:gd name="T26" fmla="*/ 6465426 w 87"/>
                <a:gd name="T27" fmla="*/ 10754578 h 110"/>
                <a:gd name="T28" fmla="*/ 6465426 w 87"/>
                <a:gd name="T29" fmla="*/ 17207618 h 110"/>
                <a:gd name="T30" fmla="*/ 6465426 w 87"/>
                <a:gd name="T31" fmla="*/ 30112231 h 110"/>
                <a:gd name="T32" fmla="*/ 6465426 w 87"/>
                <a:gd name="T33" fmla="*/ 86036622 h 110"/>
                <a:gd name="T34" fmla="*/ 6465426 w 87"/>
                <a:gd name="T35" fmla="*/ 129054934 h 110"/>
                <a:gd name="T36" fmla="*/ 6465426 w 87"/>
                <a:gd name="T37" fmla="*/ 172073245 h 110"/>
                <a:gd name="T38" fmla="*/ 6465426 w 87"/>
                <a:gd name="T39" fmla="*/ 191430898 h 110"/>
                <a:gd name="T40" fmla="*/ 6465426 w 87"/>
                <a:gd name="T41" fmla="*/ 215091556 h 110"/>
                <a:gd name="T42" fmla="*/ 19397747 w 87"/>
                <a:gd name="T43" fmla="*/ 234449209 h 110"/>
                <a:gd name="T44" fmla="*/ 19397747 w 87"/>
                <a:gd name="T45" fmla="*/ 234449209 h 110"/>
                <a:gd name="T46" fmla="*/ 32328600 w 87"/>
                <a:gd name="T47" fmla="*/ 215091556 h 110"/>
                <a:gd name="T48" fmla="*/ 25863173 w 87"/>
                <a:gd name="T49" fmla="*/ 208638516 h 110"/>
                <a:gd name="T50" fmla="*/ 38794026 w 87"/>
                <a:gd name="T51" fmla="*/ 184979325 h 110"/>
                <a:gd name="T52" fmla="*/ 43105778 w 87"/>
                <a:gd name="T53" fmla="*/ 141961014 h 110"/>
                <a:gd name="T54" fmla="*/ 38794026 w 87"/>
                <a:gd name="T55" fmla="*/ 116148854 h 110"/>
                <a:gd name="T56" fmla="*/ 118538689 w 87"/>
                <a:gd name="T57" fmla="*/ 172073245 h 110"/>
                <a:gd name="T58" fmla="*/ 135781294 w 87"/>
                <a:gd name="T59" fmla="*/ 197883938 h 110"/>
                <a:gd name="T60" fmla="*/ 144401862 w 87"/>
                <a:gd name="T61" fmla="*/ 208638516 h 110"/>
                <a:gd name="T62" fmla="*/ 155179041 w 87"/>
                <a:gd name="T63" fmla="*/ 221544596 h 110"/>
                <a:gd name="T64" fmla="*/ 155179041 w 87"/>
                <a:gd name="T65" fmla="*/ 227997636 h 110"/>
                <a:gd name="T66" fmla="*/ 174576788 w 87"/>
                <a:gd name="T67" fmla="*/ 234449209 h 110"/>
                <a:gd name="T68" fmla="*/ 181042214 w 87"/>
                <a:gd name="T69" fmla="*/ 215091556 h 110"/>
                <a:gd name="T70" fmla="*/ 135781294 w 87"/>
                <a:gd name="T71" fmla="*/ 60225929 h 110"/>
                <a:gd name="T72" fmla="*/ 92675515 w 87"/>
                <a:gd name="T73" fmla="*/ 86036622 h 110"/>
                <a:gd name="T74" fmla="*/ 32328600 w 87"/>
                <a:gd name="T75" fmla="*/ 86036622 h 110"/>
                <a:gd name="T76" fmla="*/ 32328600 w 87"/>
                <a:gd name="T77" fmla="*/ 36565271 h 110"/>
                <a:gd name="T78" fmla="*/ 32328600 w 87"/>
                <a:gd name="T79" fmla="*/ 17207618 h 110"/>
                <a:gd name="T80" fmla="*/ 79744662 w 87"/>
                <a:gd name="T81" fmla="*/ 23660658 h 110"/>
                <a:gd name="T82" fmla="*/ 125005583 w 87"/>
                <a:gd name="T83" fmla="*/ 30112231 h 110"/>
                <a:gd name="T84" fmla="*/ 135781294 w 87"/>
                <a:gd name="T85" fmla="*/ 60225929 h 1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87" h="110">
                  <a:moveTo>
                    <a:pt x="84" y="100"/>
                  </a:moveTo>
                  <a:lnTo>
                    <a:pt x="84" y="100"/>
                  </a:lnTo>
                  <a:cubicBezTo>
                    <a:pt x="81" y="97"/>
                    <a:pt x="78" y="95"/>
                    <a:pt x="78" y="92"/>
                  </a:cubicBezTo>
                  <a:cubicBezTo>
                    <a:pt x="75" y="89"/>
                    <a:pt x="72" y="86"/>
                    <a:pt x="69" y="83"/>
                  </a:cubicBezTo>
                  <a:cubicBezTo>
                    <a:pt x="67" y="77"/>
                    <a:pt x="63" y="75"/>
                    <a:pt x="61" y="71"/>
                  </a:cubicBezTo>
                  <a:cubicBezTo>
                    <a:pt x="58" y="66"/>
                    <a:pt x="52" y="63"/>
                    <a:pt x="49" y="63"/>
                  </a:cubicBezTo>
                  <a:cubicBezTo>
                    <a:pt x="46" y="60"/>
                    <a:pt x="43" y="57"/>
                    <a:pt x="43" y="57"/>
                  </a:cubicBezTo>
                  <a:cubicBezTo>
                    <a:pt x="41" y="54"/>
                    <a:pt x="37" y="54"/>
                    <a:pt x="35" y="51"/>
                  </a:cubicBezTo>
                  <a:cubicBezTo>
                    <a:pt x="32" y="51"/>
                    <a:pt x="32" y="51"/>
                    <a:pt x="32" y="51"/>
                  </a:cubicBezTo>
                  <a:cubicBezTo>
                    <a:pt x="35" y="51"/>
                    <a:pt x="37" y="49"/>
                    <a:pt x="43" y="49"/>
                  </a:cubicBezTo>
                  <a:cubicBezTo>
                    <a:pt x="49" y="49"/>
                    <a:pt x="55" y="49"/>
                    <a:pt x="58" y="46"/>
                  </a:cubicBezTo>
                  <a:cubicBezTo>
                    <a:pt x="63" y="43"/>
                    <a:pt x="67" y="40"/>
                    <a:pt x="69" y="37"/>
                  </a:cubicBezTo>
                  <a:cubicBezTo>
                    <a:pt x="72" y="32"/>
                    <a:pt x="75" y="28"/>
                    <a:pt x="75" y="20"/>
                  </a:cubicBezTo>
                  <a:cubicBezTo>
                    <a:pt x="75" y="17"/>
                    <a:pt x="75" y="17"/>
                    <a:pt x="72" y="14"/>
                  </a:cubicBezTo>
                  <a:cubicBezTo>
                    <a:pt x="69" y="8"/>
                    <a:pt x="67" y="8"/>
                    <a:pt x="63" y="5"/>
                  </a:cubicBezTo>
                  <a:cubicBezTo>
                    <a:pt x="58" y="2"/>
                    <a:pt x="52" y="2"/>
                    <a:pt x="46" y="2"/>
                  </a:cubicBezTo>
                  <a:cubicBezTo>
                    <a:pt x="46" y="0"/>
                    <a:pt x="46" y="0"/>
                    <a:pt x="46" y="0"/>
                  </a:cubicBezTo>
                  <a:cubicBezTo>
                    <a:pt x="43" y="0"/>
                    <a:pt x="37" y="0"/>
                    <a:pt x="35" y="0"/>
                  </a:cubicBezTo>
                  <a:cubicBezTo>
                    <a:pt x="32" y="0"/>
                    <a:pt x="26" y="0"/>
                    <a:pt x="23" y="0"/>
                  </a:cubicBezTo>
                  <a:cubicBezTo>
                    <a:pt x="20" y="0"/>
                    <a:pt x="20" y="0"/>
                    <a:pt x="20" y="0"/>
                  </a:cubicBezTo>
                  <a:lnTo>
                    <a:pt x="18" y="0"/>
                  </a:lnTo>
                  <a:cubicBezTo>
                    <a:pt x="15" y="0"/>
                    <a:pt x="12" y="0"/>
                    <a:pt x="9" y="0"/>
                  </a:cubicBezTo>
                  <a:cubicBezTo>
                    <a:pt x="6" y="0"/>
                    <a:pt x="6" y="0"/>
                    <a:pt x="3" y="0"/>
                  </a:cubicBezTo>
                  <a:cubicBezTo>
                    <a:pt x="0" y="0"/>
                    <a:pt x="0" y="0"/>
                    <a:pt x="0" y="0"/>
                  </a:cubicBezTo>
                  <a:lnTo>
                    <a:pt x="3" y="2"/>
                  </a:lnTo>
                  <a:lnTo>
                    <a:pt x="3" y="5"/>
                  </a:lnTo>
                  <a:cubicBezTo>
                    <a:pt x="3" y="8"/>
                    <a:pt x="3" y="8"/>
                    <a:pt x="3" y="8"/>
                  </a:cubicBezTo>
                  <a:cubicBezTo>
                    <a:pt x="3" y="11"/>
                    <a:pt x="3" y="11"/>
                    <a:pt x="3" y="11"/>
                  </a:cubicBezTo>
                  <a:lnTo>
                    <a:pt x="3" y="14"/>
                  </a:lnTo>
                  <a:cubicBezTo>
                    <a:pt x="3" y="17"/>
                    <a:pt x="3" y="20"/>
                    <a:pt x="3" y="23"/>
                  </a:cubicBezTo>
                  <a:cubicBezTo>
                    <a:pt x="3" y="28"/>
                    <a:pt x="3" y="34"/>
                    <a:pt x="3" y="40"/>
                  </a:cubicBezTo>
                  <a:cubicBezTo>
                    <a:pt x="3" y="46"/>
                    <a:pt x="3" y="51"/>
                    <a:pt x="3" y="57"/>
                  </a:cubicBezTo>
                  <a:cubicBezTo>
                    <a:pt x="3" y="60"/>
                    <a:pt x="3" y="60"/>
                    <a:pt x="3" y="60"/>
                  </a:cubicBezTo>
                  <a:cubicBezTo>
                    <a:pt x="3" y="63"/>
                    <a:pt x="3" y="66"/>
                    <a:pt x="3" y="69"/>
                  </a:cubicBezTo>
                  <a:cubicBezTo>
                    <a:pt x="3" y="75"/>
                    <a:pt x="3" y="77"/>
                    <a:pt x="3" y="80"/>
                  </a:cubicBezTo>
                  <a:cubicBezTo>
                    <a:pt x="3" y="83"/>
                    <a:pt x="3" y="83"/>
                    <a:pt x="3" y="83"/>
                  </a:cubicBezTo>
                  <a:cubicBezTo>
                    <a:pt x="3" y="83"/>
                    <a:pt x="3" y="86"/>
                    <a:pt x="3" y="89"/>
                  </a:cubicBezTo>
                  <a:cubicBezTo>
                    <a:pt x="3" y="97"/>
                    <a:pt x="3" y="97"/>
                    <a:pt x="3" y="97"/>
                  </a:cubicBezTo>
                  <a:lnTo>
                    <a:pt x="3" y="100"/>
                  </a:lnTo>
                  <a:cubicBezTo>
                    <a:pt x="3" y="103"/>
                    <a:pt x="3" y="103"/>
                    <a:pt x="6" y="103"/>
                  </a:cubicBezTo>
                  <a:cubicBezTo>
                    <a:pt x="6" y="106"/>
                    <a:pt x="6" y="109"/>
                    <a:pt x="9" y="109"/>
                  </a:cubicBezTo>
                  <a:cubicBezTo>
                    <a:pt x="15" y="109"/>
                    <a:pt x="18" y="106"/>
                    <a:pt x="18" y="103"/>
                  </a:cubicBezTo>
                  <a:cubicBezTo>
                    <a:pt x="18" y="103"/>
                    <a:pt x="18" y="103"/>
                    <a:pt x="15" y="100"/>
                  </a:cubicBezTo>
                  <a:lnTo>
                    <a:pt x="12" y="97"/>
                  </a:lnTo>
                  <a:cubicBezTo>
                    <a:pt x="12" y="92"/>
                    <a:pt x="12" y="92"/>
                    <a:pt x="12" y="92"/>
                  </a:cubicBezTo>
                  <a:cubicBezTo>
                    <a:pt x="12" y="89"/>
                    <a:pt x="18" y="86"/>
                    <a:pt x="18" y="86"/>
                  </a:cubicBezTo>
                  <a:cubicBezTo>
                    <a:pt x="18" y="83"/>
                    <a:pt x="20" y="80"/>
                    <a:pt x="20" y="77"/>
                  </a:cubicBezTo>
                  <a:cubicBezTo>
                    <a:pt x="20" y="66"/>
                    <a:pt x="20" y="66"/>
                    <a:pt x="20" y="66"/>
                  </a:cubicBezTo>
                  <a:cubicBezTo>
                    <a:pt x="20" y="63"/>
                    <a:pt x="18" y="63"/>
                    <a:pt x="18" y="60"/>
                  </a:cubicBezTo>
                  <a:cubicBezTo>
                    <a:pt x="18" y="57"/>
                    <a:pt x="18" y="57"/>
                    <a:pt x="18" y="54"/>
                  </a:cubicBezTo>
                  <a:cubicBezTo>
                    <a:pt x="23" y="57"/>
                    <a:pt x="29" y="63"/>
                    <a:pt x="37" y="66"/>
                  </a:cubicBezTo>
                  <a:cubicBezTo>
                    <a:pt x="43" y="69"/>
                    <a:pt x="49" y="75"/>
                    <a:pt x="55" y="80"/>
                  </a:cubicBezTo>
                  <a:cubicBezTo>
                    <a:pt x="55" y="83"/>
                    <a:pt x="58" y="86"/>
                    <a:pt x="61" y="86"/>
                  </a:cubicBezTo>
                  <a:cubicBezTo>
                    <a:pt x="61" y="89"/>
                    <a:pt x="63" y="89"/>
                    <a:pt x="63" y="92"/>
                  </a:cubicBezTo>
                  <a:cubicBezTo>
                    <a:pt x="63" y="92"/>
                    <a:pt x="63" y="92"/>
                    <a:pt x="67" y="95"/>
                  </a:cubicBezTo>
                  <a:lnTo>
                    <a:pt x="67" y="97"/>
                  </a:lnTo>
                  <a:cubicBezTo>
                    <a:pt x="69" y="100"/>
                    <a:pt x="69" y="100"/>
                    <a:pt x="69" y="100"/>
                  </a:cubicBezTo>
                  <a:cubicBezTo>
                    <a:pt x="72" y="103"/>
                    <a:pt x="72" y="103"/>
                    <a:pt x="72" y="103"/>
                  </a:cubicBezTo>
                  <a:cubicBezTo>
                    <a:pt x="72" y="103"/>
                    <a:pt x="72" y="103"/>
                    <a:pt x="72" y="106"/>
                  </a:cubicBezTo>
                  <a:cubicBezTo>
                    <a:pt x="75" y="106"/>
                    <a:pt x="75" y="106"/>
                    <a:pt x="75" y="106"/>
                  </a:cubicBezTo>
                  <a:cubicBezTo>
                    <a:pt x="78" y="109"/>
                    <a:pt x="78" y="109"/>
                    <a:pt x="81" y="109"/>
                  </a:cubicBezTo>
                  <a:cubicBezTo>
                    <a:pt x="84" y="109"/>
                    <a:pt x="86" y="106"/>
                    <a:pt x="86" y="103"/>
                  </a:cubicBezTo>
                  <a:cubicBezTo>
                    <a:pt x="86" y="103"/>
                    <a:pt x="84" y="103"/>
                    <a:pt x="84" y="100"/>
                  </a:cubicBezTo>
                  <a:close/>
                  <a:moveTo>
                    <a:pt x="63" y="28"/>
                  </a:moveTo>
                  <a:lnTo>
                    <a:pt x="63" y="28"/>
                  </a:lnTo>
                  <a:cubicBezTo>
                    <a:pt x="61" y="28"/>
                    <a:pt x="61" y="32"/>
                    <a:pt x="58" y="32"/>
                  </a:cubicBezTo>
                  <a:cubicBezTo>
                    <a:pt x="55" y="34"/>
                    <a:pt x="49" y="37"/>
                    <a:pt x="43" y="40"/>
                  </a:cubicBezTo>
                  <a:cubicBezTo>
                    <a:pt x="35" y="40"/>
                    <a:pt x="26" y="40"/>
                    <a:pt x="18" y="40"/>
                  </a:cubicBezTo>
                  <a:cubicBezTo>
                    <a:pt x="15" y="40"/>
                    <a:pt x="15" y="40"/>
                    <a:pt x="15" y="40"/>
                  </a:cubicBezTo>
                  <a:cubicBezTo>
                    <a:pt x="15" y="40"/>
                    <a:pt x="15" y="34"/>
                    <a:pt x="15" y="28"/>
                  </a:cubicBezTo>
                  <a:cubicBezTo>
                    <a:pt x="15" y="26"/>
                    <a:pt x="15" y="23"/>
                    <a:pt x="15" y="17"/>
                  </a:cubicBezTo>
                  <a:cubicBezTo>
                    <a:pt x="15" y="17"/>
                    <a:pt x="15" y="14"/>
                    <a:pt x="15" y="11"/>
                  </a:cubicBezTo>
                  <a:cubicBezTo>
                    <a:pt x="15" y="11"/>
                    <a:pt x="15" y="11"/>
                    <a:pt x="15" y="8"/>
                  </a:cubicBezTo>
                  <a:cubicBezTo>
                    <a:pt x="20" y="8"/>
                    <a:pt x="23" y="8"/>
                    <a:pt x="29" y="8"/>
                  </a:cubicBezTo>
                  <a:cubicBezTo>
                    <a:pt x="32" y="8"/>
                    <a:pt x="35" y="8"/>
                    <a:pt x="37" y="11"/>
                  </a:cubicBezTo>
                  <a:cubicBezTo>
                    <a:pt x="41" y="11"/>
                    <a:pt x="46" y="11"/>
                    <a:pt x="49" y="11"/>
                  </a:cubicBezTo>
                  <a:cubicBezTo>
                    <a:pt x="52" y="14"/>
                    <a:pt x="55" y="14"/>
                    <a:pt x="58" y="14"/>
                  </a:cubicBezTo>
                  <a:cubicBezTo>
                    <a:pt x="61" y="17"/>
                    <a:pt x="63" y="20"/>
                    <a:pt x="63" y="23"/>
                  </a:cubicBezTo>
                  <a:cubicBezTo>
                    <a:pt x="63" y="23"/>
                    <a:pt x="63" y="26"/>
                    <a:pt x="63" y="28"/>
                  </a:cubicBezTo>
                  <a:close/>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4" name="Freeform 199"/>
            <p:cNvSpPr>
              <a:spLocks noChangeArrowheads="1"/>
            </p:cNvSpPr>
            <p:nvPr/>
          </p:nvSpPr>
          <p:spPr bwMode="auto">
            <a:xfrm>
              <a:off x="15807740" y="5804782"/>
              <a:ext cx="100834" cy="174770"/>
            </a:xfrm>
            <a:custGeom>
              <a:avLst/>
              <a:gdLst>
                <a:gd name="T0" fmla="*/ 120349700 w 70"/>
                <a:gd name="T1" fmla="*/ 211380643 h 119"/>
                <a:gd name="T2" fmla="*/ 82999346 w 70"/>
                <a:gd name="T3" fmla="*/ 161770931 h 119"/>
                <a:gd name="T4" fmla="*/ 76775008 w 70"/>
                <a:gd name="T5" fmla="*/ 118632114 h 119"/>
                <a:gd name="T6" fmla="*/ 101675244 w 70"/>
                <a:gd name="T7" fmla="*/ 88435089 h 119"/>
                <a:gd name="T8" fmla="*/ 120349700 w 70"/>
                <a:gd name="T9" fmla="*/ 56080609 h 119"/>
                <a:gd name="T10" fmla="*/ 130725519 w 70"/>
                <a:gd name="T11" fmla="*/ 36667921 h 119"/>
                <a:gd name="T12" fmla="*/ 120349700 w 70"/>
                <a:gd name="T13" fmla="*/ 19412688 h 119"/>
                <a:gd name="T14" fmla="*/ 112049622 w 70"/>
                <a:gd name="T15" fmla="*/ 19412688 h 119"/>
                <a:gd name="T16" fmla="*/ 76775008 w 70"/>
                <a:gd name="T17" fmla="*/ 75493297 h 119"/>
                <a:gd name="T18" fmla="*/ 35274614 w 70"/>
                <a:gd name="T19" fmla="*/ 125103010 h 119"/>
                <a:gd name="T20" fmla="*/ 31124575 w 70"/>
                <a:gd name="T21" fmla="*/ 99219426 h 119"/>
                <a:gd name="T22" fmla="*/ 31124575 w 70"/>
                <a:gd name="T23" fmla="*/ 23726129 h 119"/>
                <a:gd name="T24" fmla="*/ 10374378 w 70"/>
                <a:gd name="T25" fmla="*/ 0 h 119"/>
                <a:gd name="T26" fmla="*/ 0 w 70"/>
                <a:gd name="T27" fmla="*/ 19412688 h 119"/>
                <a:gd name="T28" fmla="*/ 6224339 w 70"/>
                <a:gd name="T29" fmla="*/ 30197025 h 119"/>
                <a:gd name="T30" fmla="*/ 6224339 w 70"/>
                <a:gd name="T31" fmla="*/ 43138817 h 119"/>
                <a:gd name="T32" fmla="*/ 6224339 w 70"/>
                <a:gd name="T33" fmla="*/ 69022401 h 119"/>
                <a:gd name="T34" fmla="*/ 6224339 w 70"/>
                <a:gd name="T35" fmla="*/ 112161218 h 119"/>
                <a:gd name="T36" fmla="*/ 0 w 70"/>
                <a:gd name="T37" fmla="*/ 142358243 h 119"/>
                <a:gd name="T38" fmla="*/ 0 w 70"/>
                <a:gd name="T39" fmla="*/ 168241826 h 119"/>
                <a:gd name="T40" fmla="*/ 0 w 70"/>
                <a:gd name="T41" fmla="*/ 217851539 h 119"/>
                <a:gd name="T42" fmla="*/ 0 w 70"/>
                <a:gd name="T43" fmla="*/ 241577668 h 119"/>
                <a:gd name="T44" fmla="*/ 22824496 w 70"/>
                <a:gd name="T45" fmla="*/ 248048564 h 119"/>
                <a:gd name="T46" fmla="*/ 31124575 w 70"/>
                <a:gd name="T47" fmla="*/ 241577668 h 119"/>
                <a:gd name="T48" fmla="*/ 31124575 w 70"/>
                <a:gd name="T49" fmla="*/ 224322435 h 119"/>
                <a:gd name="T50" fmla="*/ 35274614 w 70"/>
                <a:gd name="T51" fmla="*/ 198438851 h 119"/>
                <a:gd name="T52" fmla="*/ 31124575 w 70"/>
                <a:gd name="T53" fmla="*/ 148829139 h 119"/>
                <a:gd name="T54" fmla="*/ 41500393 w 70"/>
                <a:gd name="T55" fmla="*/ 142358243 h 119"/>
                <a:gd name="T56" fmla="*/ 95449464 w 70"/>
                <a:gd name="T57" fmla="*/ 224322435 h 119"/>
                <a:gd name="T58" fmla="*/ 112049622 w 70"/>
                <a:gd name="T59" fmla="*/ 235106772 h 119"/>
                <a:gd name="T60" fmla="*/ 136949858 w 70"/>
                <a:gd name="T61" fmla="*/ 254519460 h 119"/>
                <a:gd name="T62" fmla="*/ 136949858 w 70"/>
                <a:gd name="T63" fmla="*/ 241577668 h 119"/>
                <a:gd name="T64" fmla="*/ 143175637 w 70"/>
                <a:gd name="T65" fmla="*/ 235106772 h 1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0" h="119">
                  <a:moveTo>
                    <a:pt x="58" y="98"/>
                  </a:moveTo>
                  <a:lnTo>
                    <a:pt x="58" y="98"/>
                  </a:lnTo>
                  <a:cubicBezTo>
                    <a:pt x="54" y="95"/>
                    <a:pt x="52" y="92"/>
                    <a:pt x="49" y="86"/>
                  </a:cubicBezTo>
                  <a:cubicBezTo>
                    <a:pt x="46" y="84"/>
                    <a:pt x="43" y="78"/>
                    <a:pt x="40" y="75"/>
                  </a:cubicBezTo>
                  <a:cubicBezTo>
                    <a:pt x="37" y="69"/>
                    <a:pt x="34" y="66"/>
                    <a:pt x="32" y="63"/>
                  </a:cubicBezTo>
                  <a:cubicBezTo>
                    <a:pt x="34" y="60"/>
                    <a:pt x="37" y="58"/>
                    <a:pt x="37" y="55"/>
                  </a:cubicBezTo>
                  <a:cubicBezTo>
                    <a:pt x="40" y="52"/>
                    <a:pt x="43" y="49"/>
                    <a:pt x="46" y="46"/>
                  </a:cubicBezTo>
                  <a:cubicBezTo>
                    <a:pt x="49" y="43"/>
                    <a:pt x="49" y="43"/>
                    <a:pt x="49" y="41"/>
                  </a:cubicBezTo>
                  <a:cubicBezTo>
                    <a:pt x="52" y="37"/>
                    <a:pt x="52" y="37"/>
                    <a:pt x="52" y="35"/>
                  </a:cubicBezTo>
                  <a:cubicBezTo>
                    <a:pt x="54" y="32"/>
                    <a:pt x="58" y="29"/>
                    <a:pt x="58" y="26"/>
                  </a:cubicBezTo>
                  <a:cubicBezTo>
                    <a:pt x="63" y="17"/>
                    <a:pt x="63" y="17"/>
                    <a:pt x="63" y="17"/>
                  </a:cubicBezTo>
                  <a:cubicBezTo>
                    <a:pt x="63" y="14"/>
                    <a:pt x="66" y="14"/>
                    <a:pt x="66" y="14"/>
                  </a:cubicBezTo>
                  <a:cubicBezTo>
                    <a:pt x="66" y="11"/>
                    <a:pt x="63" y="9"/>
                    <a:pt x="58" y="9"/>
                  </a:cubicBezTo>
                  <a:cubicBezTo>
                    <a:pt x="58" y="6"/>
                    <a:pt x="58" y="6"/>
                    <a:pt x="58" y="6"/>
                  </a:cubicBezTo>
                  <a:cubicBezTo>
                    <a:pt x="54" y="9"/>
                    <a:pt x="54" y="9"/>
                    <a:pt x="54" y="9"/>
                  </a:cubicBezTo>
                  <a:cubicBezTo>
                    <a:pt x="52" y="11"/>
                    <a:pt x="49" y="17"/>
                    <a:pt x="46" y="23"/>
                  </a:cubicBezTo>
                  <a:cubicBezTo>
                    <a:pt x="43" y="26"/>
                    <a:pt x="40" y="32"/>
                    <a:pt x="37" y="35"/>
                  </a:cubicBezTo>
                  <a:cubicBezTo>
                    <a:pt x="34" y="41"/>
                    <a:pt x="32" y="43"/>
                    <a:pt x="29" y="46"/>
                  </a:cubicBezTo>
                  <a:cubicBezTo>
                    <a:pt x="26" y="52"/>
                    <a:pt x="23" y="55"/>
                    <a:pt x="17" y="58"/>
                  </a:cubicBezTo>
                  <a:cubicBezTo>
                    <a:pt x="15" y="58"/>
                    <a:pt x="15" y="58"/>
                    <a:pt x="15" y="58"/>
                  </a:cubicBezTo>
                  <a:cubicBezTo>
                    <a:pt x="15" y="55"/>
                    <a:pt x="15" y="52"/>
                    <a:pt x="15" y="46"/>
                  </a:cubicBezTo>
                  <a:cubicBezTo>
                    <a:pt x="15" y="41"/>
                    <a:pt x="15" y="35"/>
                    <a:pt x="15" y="29"/>
                  </a:cubicBezTo>
                  <a:cubicBezTo>
                    <a:pt x="15" y="23"/>
                    <a:pt x="15" y="14"/>
                    <a:pt x="15" y="11"/>
                  </a:cubicBezTo>
                  <a:cubicBezTo>
                    <a:pt x="11" y="6"/>
                    <a:pt x="9" y="0"/>
                    <a:pt x="5" y="0"/>
                  </a:cubicBezTo>
                  <a:cubicBezTo>
                    <a:pt x="3" y="0"/>
                    <a:pt x="3" y="3"/>
                    <a:pt x="3" y="3"/>
                  </a:cubicBezTo>
                  <a:cubicBezTo>
                    <a:pt x="0" y="9"/>
                    <a:pt x="0" y="9"/>
                    <a:pt x="0" y="9"/>
                  </a:cubicBezTo>
                  <a:cubicBezTo>
                    <a:pt x="0" y="11"/>
                    <a:pt x="0" y="11"/>
                    <a:pt x="3" y="14"/>
                  </a:cubicBezTo>
                  <a:cubicBezTo>
                    <a:pt x="3" y="17"/>
                    <a:pt x="3" y="17"/>
                    <a:pt x="3" y="20"/>
                  </a:cubicBezTo>
                  <a:cubicBezTo>
                    <a:pt x="3" y="20"/>
                    <a:pt x="3" y="20"/>
                    <a:pt x="3" y="23"/>
                  </a:cubicBezTo>
                  <a:cubicBezTo>
                    <a:pt x="3" y="26"/>
                    <a:pt x="3" y="29"/>
                    <a:pt x="3" y="32"/>
                  </a:cubicBezTo>
                  <a:cubicBezTo>
                    <a:pt x="3" y="35"/>
                    <a:pt x="3" y="41"/>
                    <a:pt x="3" y="43"/>
                  </a:cubicBezTo>
                  <a:cubicBezTo>
                    <a:pt x="3" y="46"/>
                    <a:pt x="3" y="49"/>
                    <a:pt x="3" y="52"/>
                  </a:cubicBezTo>
                  <a:cubicBezTo>
                    <a:pt x="3" y="60"/>
                    <a:pt x="3" y="60"/>
                    <a:pt x="3" y="60"/>
                  </a:cubicBezTo>
                  <a:cubicBezTo>
                    <a:pt x="0" y="60"/>
                    <a:pt x="0" y="63"/>
                    <a:pt x="0" y="66"/>
                  </a:cubicBezTo>
                  <a:cubicBezTo>
                    <a:pt x="0" y="69"/>
                    <a:pt x="0" y="69"/>
                    <a:pt x="0" y="69"/>
                  </a:cubicBezTo>
                  <a:cubicBezTo>
                    <a:pt x="0" y="72"/>
                    <a:pt x="0" y="75"/>
                    <a:pt x="0" y="78"/>
                  </a:cubicBezTo>
                  <a:cubicBezTo>
                    <a:pt x="0" y="80"/>
                    <a:pt x="0" y="84"/>
                    <a:pt x="0" y="89"/>
                  </a:cubicBezTo>
                  <a:cubicBezTo>
                    <a:pt x="0" y="101"/>
                    <a:pt x="0" y="101"/>
                    <a:pt x="0" y="101"/>
                  </a:cubicBezTo>
                  <a:lnTo>
                    <a:pt x="0" y="104"/>
                  </a:lnTo>
                  <a:cubicBezTo>
                    <a:pt x="0" y="106"/>
                    <a:pt x="0" y="109"/>
                    <a:pt x="0" y="112"/>
                  </a:cubicBezTo>
                  <a:cubicBezTo>
                    <a:pt x="0" y="115"/>
                    <a:pt x="3" y="115"/>
                    <a:pt x="3" y="115"/>
                  </a:cubicBezTo>
                  <a:cubicBezTo>
                    <a:pt x="3" y="115"/>
                    <a:pt x="5" y="115"/>
                    <a:pt x="11" y="115"/>
                  </a:cubicBezTo>
                  <a:cubicBezTo>
                    <a:pt x="15" y="115"/>
                    <a:pt x="15" y="115"/>
                    <a:pt x="15" y="115"/>
                  </a:cubicBezTo>
                  <a:cubicBezTo>
                    <a:pt x="15" y="112"/>
                    <a:pt x="15" y="112"/>
                    <a:pt x="15" y="112"/>
                  </a:cubicBezTo>
                  <a:cubicBezTo>
                    <a:pt x="15" y="109"/>
                    <a:pt x="15" y="109"/>
                    <a:pt x="15" y="106"/>
                  </a:cubicBezTo>
                  <a:cubicBezTo>
                    <a:pt x="15" y="104"/>
                    <a:pt x="15" y="104"/>
                    <a:pt x="15" y="104"/>
                  </a:cubicBezTo>
                  <a:cubicBezTo>
                    <a:pt x="15" y="101"/>
                    <a:pt x="17" y="101"/>
                    <a:pt x="17" y="98"/>
                  </a:cubicBezTo>
                  <a:cubicBezTo>
                    <a:pt x="17" y="92"/>
                    <a:pt x="17" y="92"/>
                    <a:pt x="17" y="92"/>
                  </a:cubicBezTo>
                  <a:cubicBezTo>
                    <a:pt x="17" y="89"/>
                    <a:pt x="15" y="84"/>
                    <a:pt x="15" y="80"/>
                  </a:cubicBezTo>
                  <a:cubicBezTo>
                    <a:pt x="17" y="75"/>
                    <a:pt x="15" y="72"/>
                    <a:pt x="15" y="69"/>
                  </a:cubicBezTo>
                  <a:cubicBezTo>
                    <a:pt x="17" y="69"/>
                    <a:pt x="17" y="69"/>
                    <a:pt x="17" y="69"/>
                  </a:cubicBezTo>
                  <a:cubicBezTo>
                    <a:pt x="17" y="69"/>
                    <a:pt x="17" y="69"/>
                    <a:pt x="20" y="66"/>
                  </a:cubicBezTo>
                  <a:cubicBezTo>
                    <a:pt x="26" y="72"/>
                    <a:pt x="29" y="78"/>
                    <a:pt x="34" y="84"/>
                  </a:cubicBezTo>
                  <a:cubicBezTo>
                    <a:pt x="37" y="92"/>
                    <a:pt x="43" y="98"/>
                    <a:pt x="46" y="104"/>
                  </a:cubicBezTo>
                  <a:cubicBezTo>
                    <a:pt x="49" y="104"/>
                    <a:pt x="49" y="104"/>
                    <a:pt x="49" y="104"/>
                  </a:cubicBezTo>
                  <a:cubicBezTo>
                    <a:pt x="49" y="106"/>
                    <a:pt x="52" y="106"/>
                    <a:pt x="54" y="109"/>
                  </a:cubicBezTo>
                  <a:cubicBezTo>
                    <a:pt x="54" y="112"/>
                    <a:pt x="58" y="112"/>
                    <a:pt x="60" y="115"/>
                  </a:cubicBezTo>
                  <a:cubicBezTo>
                    <a:pt x="60" y="118"/>
                    <a:pt x="63" y="118"/>
                    <a:pt x="66" y="118"/>
                  </a:cubicBezTo>
                  <a:cubicBezTo>
                    <a:pt x="66" y="118"/>
                    <a:pt x="66" y="118"/>
                    <a:pt x="66" y="115"/>
                  </a:cubicBezTo>
                  <a:cubicBezTo>
                    <a:pt x="69" y="115"/>
                    <a:pt x="66" y="112"/>
                    <a:pt x="66" y="112"/>
                  </a:cubicBezTo>
                  <a:cubicBezTo>
                    <a:pt x="69" y="109"/>
                    <a:pt x="69" y="109"/>
                    <a:pt x="69" y="109"/>
                  </a:cubicBezTo>
                  <a:cubicBezTo>
                    <a:pt x="63" y="106"/>
                    <a:pt x="63" y="104"/>
                    <a:pt x="58" y="98"/>
                  </a:cubicBez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5" name="Freeform 200"/>
            <p:cNvSpPr>
              <a:spLocks noChangeArrowheads="1"/>
            </p:cNvSpPr>
            <p:nvPr/>
          </p:nvSpPr>
          <p:spPr bwMode="auto">
            <a:xfrm>
              <a:off x="15948907" y="5818226"/>
              <a:ext cx="80667" cy="168048"/>
            </a:xfrm>
            <a:custGeom>
              <a:avLst/>
              <a:gdLst>
                <a:gd name="T0" fmla="*/ 97205102 w 59"/>
                <a:gd name="T1" fmla="*/ 6634178 h 113"/>
                <a:gd name="T2" fmla="*/ 97205102 w 59"/>
                <a:gd name="T3" fmla="*/ 0 h 113"/>
                <a:gd name="T4" fmla="*/ 42994144 w 59"/>
                <a:gd name="T5" fmla="*/ 0 h 113"/>
                <a:gd name="T6" fmla="*/ 5608407 w 59"/>
                <a:gd name="T7" fmla="*/ 6634178 h 113"/>
                <a:gd name="T8" fmla="*/ 0 w 59"/>
                <a:gd name="T9" fmla="*/ 17692629 h 113"/>
                <a:gd name="T10" fmla="*/ 5608407 w 59"/>
                <a:gd name="T11" fmla="*/ 30962472 h 113"/>
                <a:gd name="T12" fmla="*/ 0 w 59"/>
                <a:gd name="T13" fmla="*/ 81830453 h 113"/>
                <a:gd name="T14" fmla="*/ 0 w 59"/>
                <a:gd name="T15" fmla="*/ 139331125 h 113"/>
                <a:gd name="T16" fmla="*/ 5608407 w 59"/>
                <a:gd name="T17" fmla="*/ 183563441 h 113"/>
                <a:gd name="T18" fmla="*/ 0 w 59"/>
                <a:gd name="T19" fmla="*/ 216738793 h 113"/>
                <a:gd name="T20" fmla="*/ 0 w 59"/>
                <a:gd name="T21" fmla="*/ 241065600 h 113"/>
                <a:gd name="T22" fmla="*/ 5608407 w 59"/>
                <a:gd name="T23" fmla="*/ 241065600 h 113"/>
                <a:gd name="T24" fmla="*/ 16823855 w 59"/>
                <a:gd name="T25" fmla="*/ 247701265 h 113"/>
                <a:gd name="T26" fmla="*/ 97205102 w 59"/>
                <a:gd name="T27" fmla="*/ 241065600 h 113"/>
                <a:gd name="T28" fmla="*/ 102813510 w 59"/>
                <a:gd name="T29" fmla="*/ 241065600 h 113"/>
                <a:gd name="T30" fmla="*/ 97205102 w 59"/>
                <a:gd name="T31" fmla="*/ 221161578 h 113"/>
                <a:gd name="T32" fmla="*/ 85989655 w 59"/>
                <a:gd name="T33" fmla="*/ 221161578 h 113"/>
                <a:gd name="T34" fmla="*/ 48602551 w 59"/>
                <a:gd name="T35" fmla="*/ 221161578 h 113"/>
                <a:gd name="T36" fmla="*/ 22432262 w 59"/>
                <a:gd name="T37" fmla="*/ 221161578 h 113"/>
                <a:gd name="T38" fmla="*/ 16823855 w 59"/>
                <a:gd name="T39" fmla="*/ 183563441 h 113"/>
                <a:gd name="T40" fmla="*/ 16823855 w 59"/>
                <a:gd name="T41" fmla="*/ 152600968 h 113"/>
                <a:gd name="T42" fmla="*/ 16823855 w 59"/>
                <a:gd name="T43" fmla="*/ 119427103 h 113"/>
                <a:gd name="T44" fmla="*/ 42994144 w 59"/>
                <a:gd name="T45" fmla="*/ 115004318 h 113"/>
                <a:gd name="T46" fmla="*/ 74772840 w 59"/>
                <a:gd name="T47" fmla="*/ 115004318 h 113"/>
                <a:gd name="T48" fmla="*/ 102813510 w 59"/>
                <a:gd name="T49" fmla="*/ 108368653 h 113"/>
                <a:gd name="T50" fmla="*/ 91598062 w 59"/>
                <a:gd name="T51" fmla="*/ 88464631 h 113"/>
                <a:gd name="T52" fmla="*/ 85989655 w 59"/>
                <a:gd name="T53" fmla="*/ 88464631 h 113"/>
                <a:gd name="T54" fmla="*/ 37387104 w 59"/>
                <a:gd name="T55" fmla="*/ 88464631 h 113"/>
                <a:gd name="T56" fmla="*/ 22432262 w 59"/>
                <a:gd name="T57" fmla="*/ 95098809 h 113"/>
                <a:gd name="T58" fmla="*/ 16823855 w 59"/>
                <a:gd name="T59" fmla="*/ 37598137 h 113"/>
                <a:gd name="T60" fmla="*/ 48602551 w 59"/>
                <a:gd name="T61" fmla="*/ 24328294 h 113"/>
                <a:gd name="T62" fmla="*/ 80381247 w 59"/>
                <a:gd name="T63" fmla="*/ 17692629 h 113"/>
                <a:gd name="T64" fmla="*/ 91598062 w 59"/>
                <a:gd name="T65" fmla="*/ 24328294 h 113"/>
                <a:gd name="T66" fmla="*/ 108421917 w 59"/>
                <a:gd name="T67" fmla="*/ 17692629 h 113"/>
                <a:gd name="T68" fmla="*/ 102813510 w 59"/>
                <a:gd name="T69" fmla="*/ 6634178 h 1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9" h="113">
                  <a:moveTo>
                    <a:pt x="52" y="3"/>
                  </a:moveTo>
                  <a:lnTo>
                    <a:pt x="52" y="3"/>
                  </a:lnTo>
                  <a:cubicBezTo>
                    <a:pt x="52" y="0"/>
                    <a:pt x="52" y="0"/>
                    <a:pt x="52" y="0"/>
                  </a:cubicBezTo>
                  <a:cubicBezTo>
                    <a:pt x="49" y="0"/>
                    <a:pt x="43" y="0"/>
                    <a:pt x="40" y="0"/>
                  </a:cubicBezTo>
                  <a:cubicBezTo>
                    <a:pt x="35" y="0"/>
                    <a:pt x="29" y="0"/>
                    <a:pt x="23" y="0"/>
                  </a:cubicBezTo>
                  <a:cubicBezTo>
                    <a:pt x="17" y="0"/>
                    <a:pt x="12" y="3"/>
                    <a:pt x="6" y="3"/>
                  </a:cubicBezTo>
                  <a:cubicBezTo>
                    <a:pt x="3" y="3"/>
                    <a:pt x="3" y="3"/>
                    <a:pt x="3" y="3"/>
                  </a:cubicBezTo>
                  <a:cubicBezTo>
                    <a:pt x="3" y="3"/>
                    <a:pt x="0" y="5"/>
                    <a:pt x="0" y="8"/>
                  </a:cubicBezTo>
                  <a:cubicBezTo>
                    <a:pt x="3" y="11"/>
                    <a:pt x="3" y="11"/>
                    <a:pt x="3" y="11"/>
                  </a:cubicBezTo>
                  <a:cubicBezTo>
                    <a:pt x="0" y="11"/>
                    <a:pt x="3" y="14"/>
                    <a:pt x="3" y="14"/>
                  </a:cubicBezTo>
                  <a:cubicBezTo>
                    <a:pt x="3" y="35"/>
                    <a:pt x="3" y="35"/>
                    <a:pt x="3" y="35"/>
                  </a:cubicBezTo>
                  <a:cubicBezTo>
                    <a:pt x="3" y="35"/>
                    <a:pt x="0" y="35"/>
                    <a:pt x="0" y="37"/>
                  </a:cubicBezTo>
                  <a:cubicBezTo>
                    <a:pt x="0" y="40"/>
                    <a:pt x="0" y="46"/>
                    <a:pt x="0" y="49"/>
                  </a:cubicBezTo>
                  <a:cubicBezTo>
                    <a:pt x="0" y="54"/>
                    <a:pt x="0" y="57"/>
                    <a:pt x="0" y="63"/>
                  </a:cubicBezTo>
                  <a:cubicBezTo>
                    <a:pt x="0" y="66"/>
                    <a:pt x="0" y="69"/>
                    <a:pt x="0" y="72"/>
                  </a:cubicBezTo>
                  <a:cubicBezTo>
                    <a:pt x="0" y="78"/>
                    <a:pt x="3" y="80"/>
                    <a:pt x="3" y="83"/>
                  </a:cubicBezTo>
                  <a:cubicBezTo>
                    <a:pt x="3" y="86"/>
                    <a:pt x="3" y="86"/>
                    <a:pt x="3" y="86"/>
                  </a:cubicBezTo>
                  <a:cubicBezTo>
                    <a:pt x="3" y="89"/>
                    <a:pt x="0" y="92"/>
                    <a:pt x="0" y="98"/>
                  </a:cubicBezTo>
                  <a:cubicBezTo>
                    <a:pt x="0" y="100"/>
                    <a:pt x="0" y="103"/>
                    <a:pt x="0" y="106"/>
                  </a:cubicBezTo>
                  <a:cubicBezTo>
                    <a:pt x="0" y="109"/>
                    <a:pt x="0" y="109"/>
                    <a:pt x="0" y="109"/>
                  </a:cubicBezTo>
                  <a:cubicBezTo>
                    <a:pt x="3" y="109"/>
                    <a:pt x="3" y="109"/>
                    <a:pt x="3" y="109"/>
                  </a:cubicBezTo>
                  <a:cubicBezTo>
                    <a:pt x="3" y="112"/>
                    <a:pt x="6" y="112"/>
                    <a:pt x="6" y="112"/>
                  </a:cubicBezTo>
                  <a:cubicBezTo>
                    <a:pt x="9" y="112"/>
                    <a:pt x="9" y="112"/>
                    <a:pt x="9" y="112"/>
                  </a:cubicBezTo>
                  <a:cubicBezTo>
                    <a:pt x="14" y="112"/>
                    <a:pt x="23" y="112"/>
                    <a:pt x="29" y="112"/>
                  </a:cubicBezTo>
                  <a:cubicBezTo>
                    <a:pt x="38" y="109"/>
                    <a:pt x="46" y="112"/>
                    <a:pt x="52" y="109"/>
                  </a:cubicBezTo>
                  <a:cubicBezTo>
                    <a:pt x="55" y="109"/>
                    <a:pt x="55" y="109"/>
                    <a:pt x="55" y="109"/>
                  </a:cubicBezTo>
                  <a:cubicBezTo>
                    <a:pt x="55" y="106"/>
                    <a:pt x="55" y="106"/>
                    <a:pt x="55" y="106"/>
                  </a:cubicBezTo>
                  <a:cubicBezTo>
                    <a:pt x="55" y="103"/>
                    <a:pt x="55" y="100"/>
                    <a:pt x="52" y="100"/>
                  </a:cubicBezTo>
                  <a:cubicBezTo>
                    <a:pt x="49" y="98"/>
                    <a:pt x="49" y="98"/>
                    <a:pt x="49" y="98"/>
                  </a:cubicBezTo>
                  <a:cubicBezTo>
                    <a:pt x="46" y="98"/>
                    <a:pt x="46" y="100"/>
                    <a:pt x="46" y="100"/>
                  </a:cubicBezTo>
                  <a:cubicBezTo>
                    <a:pt x="43" y="100"/>
                    <a:pt x="43" y="100"/>
                    <a:pt x="43" y="100"/>
                  </a:cubicBezTo>
                  <a:cubicBezTo>
                    <a:pt x="38" y="100"/>
                    <a:pt x="32" y="100"/>
                    <a:pt x="26" y="100"/>
                  </a:cubicBezTo>
                  <a:cubicBezTo>
                    <a:pt x="12" y="100"/>
                    <a:pt x="12" y="100"/>
                    <a:pt x="12" y="100"/>
                  </a:cubicBezTo>
                  <a:lnTo>
                    <a:pt x="12" y="95"/>
                  </a:lnTo>
                  <a:cubicBezTo>
                    <a:pt x="9" y="89"/>
                    <a:pt x="9" y="86"/>
                    <a:pt x="9" y="83"/>
                  </a:cubicBezTo>
                  <a:cubicBezTo>
                    <a:pt x="9" y="80"/>
                    <a:pt x="9" y="80"/>
                    <a:pt x="9" y="78"/>
                  </a:cubicBezTo>
                  <a:cubicBezTo>
                    <a:pt x="12" y="74"/>
                    <a:pt x="9" y="72"/>
                    <a:pt x="9" y="69"/>
                  </a:cubicBezTo>
                  <a:cubicBezTo>
                    <a:pt x="12" y="66"/>
                    <a:pt x="9" y="63"/>
                    <a:pt x="9" y="63"/>
                  </a:cubicBezTo>
                  <a:cubicBezTo>
                    <a:pt x="9" y="54"/>
                    <a:pt x="9" y="54"/>
                    <a:pt x="9" y="54"/>
                  </a:cubicBezTo>
                  <a:lnTo>
                    <a:pt x="12" y="52"/>
                  </a:lnTo>
                  <a:cubicBezTo>
                    <a:pt x="14" y="52"/>
                    <a:pt x="17" y="52"/>
                    <a:pt x="23" y="52"/>
                  </a:cubicBezTo>
                  <a:cubicBezTo>
                    <a:pt x="29" y="52"/>
                    <a:pt x="32" y="52"/>
                    <a:pt x="38" y="52"/>
                  </a:cubicBezTo>
                  <a:lnTo>
                    <a:pt x="40" y="52"/>
                  </a:lnTo>
                  <a:cubicBezTo>
                    <a:pt x="46" y="52"/>
                    <a:pt x="49" y="52"/>
                    <a:pt x="52" y="49"/>
                  </a:cubicBezTo>
                  <a:cubicBezTo>
                    <a:pt x="55" y="49"/>
                    <a:pt x="55" y="49"/>
                    <a:pt x="55" y="49"/>
                  </a:cubicBezTo>
                  <a:cubicBezTo>
                    <a:pt x="52" y="46"/>
                    <a:pt x="52" y="46"/>
                    <a:pt x="52" y="46"/>
                  </a:cubicBezTo>
                  <a:cubicBezTo>
                    <a:pt x="52" y="43"/>
                    <a:pt x="49" y="43"/>
                    <a:pt x="49" y="40"/>
                  </a:cubicBezTo>
                  <a:cubicBezTo>
                    <a:pt x="46" y="40"/>
                    <a:pt x="46" y="40"/>
                    <a:pt x="46" y="40"/>
                  </a:cubicBezTo>
                  <a:cubicBezTo>
                    <a:pt x="40" y="40"/>
                    <a:pt x="35" y="40"/>
                    <a:pt x="29" y="40"/>
                  </a:cubicBezTo>
                  <a:cubicBezTo>
                    <a:pt x="26" y="40"/>
                    <a:pt x="23" y="40"/>
                    <a:pt x="20" y="40"/>
                  </a:cubicBezTo>
                  <a:cubicBezTo>
                    <a:pt x="17" y="40"/>
                    <a:pt x="17" y="40"/>
                    <a:pt x="14" y="40"/>
                  </a:cubicBezTo>
                  <a:cubicBezTo>
                    <a:pt x="14" y="43"/>
                    <a:pt x="12" y="43"/>
                    <a:pt x="12" y="43"/>
                  </a:cubicBezTo>
                  <a:cubicBezTo>
                    <a:pt x="12" y="43"/>
                    <a:pt x="9" y="43"/>
                    <a:pt x="9" y="40"/>
                  </a:cubicBezTo>
                  <a:cubicBezTo>
                    <a:pt x="9" y="17"/>
                    <a:pt x="9" y="17"/>
                    <a:pt x="9" y="17"/>
                  </a:cubicBezTo>
                  <a:cubicBezTo>
                    <a:pt x="9" y="14"/>
                    <a:pt x="12" y="14"/>
                    <a:pt x="12" y="11"/>
                  </a:cubicBezTo>
                  <a:cubicBezTo>
                    <a:pt x="14" y="11"/>
                    <a:pt x="20" y="11"/>
                    <a:pt x="26" y="11"/>
                  </a:cubicBezTo>
                  <a:cubicBezTo>
                    <a:pt x="29" y="11"/>
                    <a:pt x="35" y="8"/>
                    <a:pt x="40" y="8"/>
                  </a:cubicBezTo>
                  <a:cubicBezTo>
                    <a:pt x="43" y="8"/>
                    <a:pt x="43" y="8"/>
                    <a:pt x="43" y="8"/>
                  </a:cubicBezTo>
                  <a:lnTo>
                    <a:pt x="46" y="11"/>
                  </a:lnTo>
                  <a:lnTo>
                    <a:pt x="49" y="11"/>
                  </a:lnTo>
                  <a:cubicBezTo>
                    <a:pt x="55" y="11"/>
                    <a:pt x="58" y="8"/>
                    <a:pt x="58" y="8"/>
                  </a:cubicBezTo>
                  <a:cubicBezTo>
                    <a:pt x="58" y="5"/>
                    <a:pt x="58" y="5"/>
                    <a:pt x="58" y="5"/>
                  </a:cubicBezTo>
                  <a:cubicBezTo>
                    <a:pt x="58" y="5"/>
                    <a:pt x="58" y="3"/>
                    <a:pt x="55" y="3"/>
                  </a:cubicBezTo>
                  <a:lnTo>
                    <a:pt x="52" y="3"/>
                  </a:ln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6" name="Freeform 201"/>
            <p:cNvSpPr>
              <a:spLocks noChangeArrowheads="1"/>
            </p:cNvSpPr>
            <p:nvPr/>
          </p:nvSpPr>
          <p:spPr bwMode="auto">
            <a:xfrm>
              <a:off x="16043019" y="5818226"/>
              <a:ext cx="141168" cy="168048"/>
            </a:xfrm>
            <a:custGeom>
              <a:avLst/>
              <a:gdLst>
                <a:gd name="T0" fmla="*/ 181639101 w 96"/>
                <a:gd name="T1" fmla="*/ 0 h 113"/>
                <a:gd name="T2" fmla="*/ 181639101 w 96"/>
                <a:gd name="T3" fmla="*/ 0 h 113"/>
                <a:gd name="T4" fmla="*/ 168664880 w 96"/>
                <a:gd name="T5" fmla="*/ 6634178 h 113"/>
                <a:gd name="T6" fmla="*/ 105956878 w 96"/>
                <a:gd name="T7" fmla="*/ 6634178 h 113"/>
                <a:gd name="T8" fmla="*/ 99469032 w 96"/>
                <a:gd name="T9" fmla="*/ 0 h 113"/>
                <a:gd name="T10" fmla="*/ 88657916 w 96"/>
                <a:gd name="T11" fmla="*/ 6634178 h 113"/>
                <a:gd name="T12" fmla="*/ 82170070 w 96"/>
                <a:gd name="T13" fmla="*/ 6634178 h 113"/>
                <a:gd name="T14" fmla="*/ 69195848 w 96"/>
                <a:gd name="T15" fmla="*/ 6634178 h 113"/>
                <a:gd name="T16" fmla="*/ 43247405 w 96"/>
                <a:gd name="T17" fmla="*/ 6634178 h 113"/>
                <a:gd name="T18" fmla="*/ 25948443 w 96"/>
                <a:gd name="T19" fmla="*/ 6634178 h 113"/>
                <a:gd name="T20" fmla="*/ 19462068 w 96"/>
                <a:gd name="T21" fmla="*/ 0 h 113"/>
                <a:gd name="T22" fmla="*/ 6487846 w 96"/>
                <a:gd name="T23" fmla="*/ 6634178 h 113"/>
                <a:gd name="T24" fmla="*/ 0 w 96"/>
                <a:gd name="T25" fmla="*/ 11058451 h 113"/>
                <a:gd name="T26" fmla="*/ 6487846 w 96"/>
                <a:gd name="T27" fmla="*/ 17692629 h 113"/>
                <a:gd name="T28" fmla="*/ 6487846 w 96"/>
                <a:gd name="T29" fmla="*/ 17692629 h 113"/>
                <a:gd name="T30" fmla="*/ 6487846 w 96"/>
                <a:gd name="T31" fmla="*/ 24328294 h 113"/>
                <a:gd name="T32" fmla="*/ 12974222 w 96"/>
                <a:gd name="T33" fmla="*/ 24328294 h 113"/>
                <a:gd name="T34" fmla="*/ 25948443 w 96"/>
                <a:gd name="T35" fmla="*/ 24328294 h 113"/>
                <a:gd name="T36" fmla="*/ 56221627 w 96"/>
                <a:gd name="T37" fmla="*/ 24328294 h 113"/>
                <a:gd name="T38" fmla="*/ 82170070 w 96"/>
                <a:gd name="T39" fmla="*/ 24328294 h 113"/>
                <a:gd name="T40" fmla="*/ 82170070 w 96"/>
                <a:gd name="T41" fmla="*/ 24328294 h 113"/>
                <a:gd name="T42" fmla="*/ 82170070 w 96"/>
                <a:gd name="T43" fmla="*/ 24328294 h 113"/>
                <a:gd name="T44" fmla="*/ 82170070 w 96"/>
                <a:gd name="T45" fmla="*/ 57502159 h 113"/>
                <a:gd name="T46" fmla="*/ 82170070 w 96"/>
                <a:gd name="T47" fmla="*/ 64136337 h 113"/>
                <a:gd name="T48" fmla="*/ 88657916 w 96"/>
                <a:gd name="T49" fmla="*/ 95098809 h 113"/>
                <a:gd name="T50" fmla="*/ 88657916 w 96"/>
                <a:gd name="T51" fmla="*/ 126062769 h 113"/>
                <a:gd name="T52" fmla="*/ 88657916 w 96"/>
                <a:gd name="T53" fmla="*/ 159236634 h 113"/>
                <a:gd name="T54" fmla="*/ 88657916 w 96"/>
                <a:gd name="T55" fmla="*/ 190199106 h 113"/>
                <a:gd name="T56" fmla="*/ 88657916 w 96"/>
                <a:gd name="T57" fmla="*/ 210103127 h 113"/>
                <a:gd name="T58" fmla="*/ 88657916 w 96"/>
                <a:gd name="T59" fmla="*/ 227795756 h 113"/>
                <a:gd name="T60" fmla="*/ 88657916 w 96"/>
                <a:gd name="T61" fmla="*/ 241065600 h 113"/>
                <a:gd name="T62" fmla="*/ 105956878 w 96"/>
                <a:gd name="T63" fmla="*/ 247701265 h 113"/>
                <a:gd name="T64" fmla="*/ 112443253 w 96"/>
                <a:gd name="T65" fmla="*/ 247701265 h 113"/>
                <a:gd name="T66" fmla="*/ 112443253 w 96"/>
                <a:gd name="T67" fmla="*/ 241065600 h 113"/>
                <a:gd name="T68" fmla="*/ 112443253 w 96"/>
                <a:gd name="T69" fmla="*/ 234431421 h 113"/>
                <a:gd name="T70" fmla="*/ 112443253 w 96"/>
                <a:gd name="T71" fmla="*/ 227795756 h 113"/>
                <a:gd name="T72" fmla="*/ 112443253 w 96"/>
                <a:gd name="T73" fmla="*/ 221161578 h 113"/>
                <a:gd name="T74" fmla="*/ 112443253 w 96"/>
                <a:gd name="T75" fmla="*/ 210103127 h 113"/>
                <a:gd name="T76" fmla="*/ 112443253 w 96"/>
                <a:gd name="T77" fmla="*/ 190199106 h 113"/>
                <a:gd name="T78" fmla="*/ 112443253 w 96"/>
                <a:gd name="T79" fmla="*/ 119427103 h 113"/>
                <a:gd name="T80" fmla="*/ 112443253 w 96"/>
                <a:gd name="T81" fmla="*/ 81830453 h 113"/>
                <a:gd name="T82" fmla="*/ 105956878 w 96"/>
                <a:gd name="T83" fmla="*/ 57502159 h 113"/>
                <a:gd name="T84" fmla="*/ 112443253 w 96"/>
                <a:gd name="T85" fmla="*/ 44232316 h 113"/>
                <a:gd name="T86" fmla="*/ 112443253 w 96"/>
                <a:gd name="T87" fmla="*/ 37598137 h 113"/>
                <a:gd name="T88" fmla="*/ 112443253 w 96"/>
                <a:gd name="T89" fmla="*/ 24328294 h 113"/>
                <a:gd name="T90" fmla="*/ 105956878 w 96"/>
                <a:gd name="T91" fmla="*/ 24328294 h 113"/>
                <a:gd name="T92" fmla="*/ 112443253 w 96"/>
                <a:gd name="T93" fmla="*/ 24328294 h 113"/>
                <a:gd name="T94" fmla="*/ 138391696 w 96"/>
                <a:gd name="T95" fmla="*/ 24328294 h 113"/>
                <a:gd name="T96" fmla="*/ 181639101 w 96"/>
                <a:gd name="T97" fmla="*/ 24328294 h 113"/>
                <a:gd name="T98" fmla="*/ 201101169 w 96"/>
                <a:gd name="T99" fmla="*/ 24328294 h 113"/>
                <a:gd name="T100" fmla="*/ 201101169 w 96"/>
                <a:gd name="T101" fmla="*/ 24328294 h 113"/>
                <a:gd name="T102" fmla="*/ 201101169 w 96"/>
                <a:gd name="T103" fmla="*/ 24328294 h 113"/>
                <a:gd name="T104" fmla="*/ 201101169 w 96"/>
                <a:gd name="T105" fmla="*/ 11058451 h 113"/>
                <a:gd name="T106" fmla="*/ 201101169 w 96"/>
                <a:gd name="T107" fmla="*/ 6634178 h 113"/>
                <a:gd name="T108" fmla="*/ 201101169 w 96"/>
                <a:gd name="T109" fmla="*/ 6634178 h 113"/>
                <a:gd name="T110" fmla="*/ 181639101 w 96"/>
                <a:gd name="T111" fmla="*/ 0 h 11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96" h="113">
                  <a:moveTo>
                    <a:pt x="84" y="0"/>
                  </a:moveTo>
                  <a:lnTo>
                    <a:pt x="84" y="0"/>
                  </a:lnTo>
                  <a:cubicBezTo>
                    <a:pt x="78" y="3"/>
                    <a:pt x="78" y="3"/>
                    <a:pt x="78" y="3"/>
                  </a:cubicBezTo>
                  <a:cubicBezTo>
                    <a:pt x="49" y="3"/>
                    <a:pt x="49" y="3"/>
                    <a:pt x="49" y="3"/>
                  </a:cubicBezTo>
                  <a:cubicBezTo>
                    <a:pt x="49" y="0"/>
                    <a:pt x="46" y="0"/>
                    <a:pt x="46" y="0"/>
                  </a:cubicBezTo>
                  <a:cubicBezTo>
                    <a:pt x="41" y="3"/>
                    <a:pt x="41" y="3"/>
                    <a:pt x="41" y="3"/>
                  </a:cubicBezTo>
                  <a:lnTo>
                    <a:pt x="38" y="3"/>
                  </a:lnTo>
                  <a:cubicBezTo>
                    <a:pt x="32" y="3"/>
                    <a:pt x="32" y="3"/>
                    <a:pt x="32" y="3"/>
                  </a:cubicBezTo>
                  <a:cubicBezTo>
                    <a:pt x="29" y="3"/>
                    <a:pt x="24" y="3"/>
                    <a:pt x="20" y="3"/>
                  </a:cubicBezTo>
                  <a:cubicBezTo>
                    <a:pt x="18" y="3"/>
                    <a:pt x="15" y="3"/>
                    <a:pt x="12" y="3"/>
                  </a:cubicBezTo>
                  <a:cubicBezTo>
                    <a:pt x="12" y="3"/>
                    <a:pt x="12" y="3"/>
                    <a:pt x="9" y="0"/>
                  </a:cubicBezTo>
                  <a:cubicBezTo>
                    <a:pt x="9" y="0"/>
                    <a:pt x="6" y="0"/>
                    <a:pt x="3" y="3"/>
                  </a:cubicBezTo>
                  <a:cubicBezTo>
                    <a:pt x="3" y="3"/>
                    <a:pt x="0" y="3"/>
                    <a:pt x="0" y="5"/>
                  </a:cubicBezTo>
                  <a:cubicBezTo>
                    <a:pt x="0" y="5"/>
                    <a:pt x="0" y="8"/>
                    <a:pt x="3" y="8"/>
                  </a:cubicBezTo>
                  <a:cubicBezTo>
                    <a:pt x="3" y="11"/>
                    <a:pt x="3" y="11"/>
                    <a:pt x="3" y="11"/>
                  </a:cubicBezTo>
                  <a:cubicBezTo>
                    <a:pt x="6" y="11"/>
                    <a:pt x="6" y="11"/>
                    <a:pt x="6" y="11"/>
                  </a:cubicBezTo>
                  <a:cubicBezTo>
                    <a:pt x="6" y="11"/>
                    <a:pt x="9" y="11"/>
                    <a:pt x="12" y="11"/>
                  </a:cubicBezTo>
                  <a:cubicBezTo>
                    <a:pt x="15" y="11"/>
                    <a:pt x="20" y="11"/>
                    <a:pt x="26" y="11"/>
                  </a:cubicBezTo>
                  <a:cubicBezTo>
                    <a:pt x="29" y="11"/>
                    <a:pt x="32" y="11"/>
                    <a:pt x="38" y="11"/>
                  </a:cubicBezTo>
                  <a:cubicBezTo>
                    <a:pt x="38" y="26"/>
                    <a:pt x="38" y="26"/>
                    <a:pt x="38" y="26"/>
                  </a:cubicBezTo>
                  <a:lnTo>
                    <a:pt x="38" y="29"/>
                  </a:lnTo>
                  <a:cubicBezTo>
                    <a:pt x="38" y="35"/>
                    <a:pt x="38" y="40"/>
                    <a:pt x="41" y="43"/>
                  </a:cubicBezTo>
                  <a:cubicBezTo>
                    <a:pt x="41" y="49"/>
                    <a:pt x="41" y="54"/>
                    <a:pt x="41" y="57"/>
                  </a:cubicBezTo>
                  <a:cubicBezTo>
                    <a:pt x="41" y="63"/>
                    <a:pt x="41" y="69"/>
                    <a:pt x="41" y="72"/>
                  </a:cubicBezTo>
                  <a:cubicBezTo>
                    <a:pt x="41" y="78"/>
                    <a:pt x="41" y="80"/>
                    <a:pt x="41" y="86"/>
                  </a:cubicBezTo>
                  <a:cubicBezTo>
                    <a:pt x="41" y="89"/>
                    <a:pt x="41" y="92"/>
                    <a:pt x="41" y="95"/>
                  </a:cubicBezTo>
                  <a:cubicBezTo>
                    <a:pt x="41" y="98"/>
                    <a:pt x="41" y="100"/>
                    <a:pt x="41" y="103"/>
                  </a:cubicBezTo>
                  <a:cubicBezTo>
                    <a:pt x="41" y="103"/>
                    <a:pt x="41" y="106"/>
                    <a:pt x="41" y="109"/>
                  </a:cubicBezTo>
                  <a:cubicBezTo>
                    <a:pt x="44" y="112"/>
                    <a:pt x="46" y="112"/>
                    <a:pt x="49" y="112"/>
                  </a:cubicBezTo>
                  <a:cubicBezTo>
                    <a:pt x="52" y="112"/>
                    <a:pt x="52" y="112"/>
                    <a:pt x="52" y="112"/>
                  </a:cubicBezTo>
                  <a:cubicBezTo>
                    <a:pt x="52" y="109"/>
                    <a:pt x="52" y="109"/>
                    <a:pt x="52" y="109"/>
                  </a:cubicBezTo>
                  <a:cubicBezTo>
                    <a:pt x="52" y="109"/>
                    <a:pt x="52" y="109"/>
                    <a:pt x="52" y="106"/>
                  </a:cubicBezTo>
                  <a:cubicBezTo>
                    <a:pt x="52" y="106"/>
                    <a:pt x="52" y="106"/>
                    <a:pt x="52" y="103"/>
                  </a:cubicBezTo>
                  <a:lnTo>
                    <a:pt x="52" y="100"/>
                  </a:lnTo>
                  <a:cubicBezTo>
                    <a:pt x="52" y="98"/>
                    <a:pt x="52" y="98"/>
                    <a:pt x="52" y="95"/>
                  </a:cubicBezTo>
                  <a:cubicBezTo>
                    <a:pt x="52" y="95"/>
                    <a:pt x="52" y="92"/>
                    <a:pt x="52" y="86"/>
                  </a:cubicBezTo>
                  <a:cubicBezTo>
                    <a:pt x="52" y="54"/>
                    <a:pt x="52" y="54"/>
                    <a:pt x="52" y="54"/>
                  </a:cubicBezTo>
                  <a:cubicBezTo>
                    <a:pt x="52" y="49"/>
                    <a:pt x="52" y="43"/>
                    <a:pt x="52" y="37"/>
                  </a:cubicBezTo>
                  <a:cubicBezTo>
                    <a:pt x="52" y="29"/>
                    <a:pt x="52" y="26"/>
                    <a:pt x="49" y="26"/>
                  </a:cubicBezTo>
                  <a:cubicBezTo>
                    <a:pt x="49" y="23"/>
                    <a:pt x="52" y="23"/>
                    <a:pt x="52" y="20"/>
                  </a:cubicBezTo>
                  <a:lnTo>
                    <a:pt x="52" y="17"/>
                  </a:lnTo>
                  <a:cubicBezTo>
                    <a:pt x="52" y="11"/>
                    <a:pt x="52" y="11"/>
                    <a:pt x="52" y="11"/>
                  </a:cubicBezTo>
                  <a:lnTo>
                    <a:pt x="49" y="11"/>
                  </a:lnTo>
                  <a:cubicBezTo>
                    <a:pt x="52" y="11"/>
                    <a:pt x="52" y="11"/>
                    <a:pt x="52" y="11"/>
                  </a:cubicBezTo>
                  <a:cubicBezTo>
                    <a:pt x="55" y="11"/>
                    <a:pt x="58" y="11"/>
                    <a:pt x="64" y="11"/>
                  </a:cubicBezTo>
                  <a:cubicBezTo>
                    <a:pt x="69" y="11"/>
                    <a:pt x="78" y="11"/>
                    <a:pt x="84" y="11"/>
                  </a:cubicBezTo>
                  <a:cubicBezTo>
                    <a:pt x="87" y="11"/>
                    <a:pt x="89" y="11"/>
                    <a:pt x="93" y="11"/>
                  </a:cubicBezTo>
                  <a:cubicBezTo>
                    <a:pt x="95" y="8"/>
                    <a:pt x="93" y="8"/>
                    <a:pt x="93" y="5"/>
                  </a:cubicBezTo>
                  <a:cubicBezTo>
                    <a:pt x="93" y="3"/>
                    <a:pt x="93" y="3"/>
                    <a:pt x="93" y="3"/>
                  </a:cubicBezTo>
                  <a:cubicBezTo>
                    <a:pt x="89" y="0"/>
                    <a:pt x="87" y="0"/>
                    <a:pt x="84" y="0"/>
                  </a:cubicBez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7" name="Freeform 202"/>
            <p:cNvSpPr>
              <a:spLocks noChangeArrowheads="1"/>
            </p:cNvSpPr>
            <p:nvPr/>
          </p:nvSpPr>
          <p:spPr bwMode="auto">
            <a:xfrm>
              <a:off x="16197632" y="5804782"/>
              <a:ext cx="73945" cy="168048"/>
            </a:xfrm>
            <a:custGeom>
              <a:avLst/>
              <a:gdLst>
                <a:gd name="T0" fmla="*/ 95380679 w 53"/>
                <a:gd name="T1" fmla="*/ 222462232 h 116"/>
                <a:gd name="T2" fmla="*/ 95380679 w 53"/>
                <a:gd name="T3" fmla="*/ 222462232 h 116"/>
                <a:gd name="T4" fmla="*/ 89541814 w 53"/>
                <a:gd name="T5" fmla="*/ 222462232 h 116"/>
                <a:gd name="T6" fmla="*/ 83701554 w 53"/>
                <a:gd name="T7" fmla="*/ 222462232 h 116"/>
                <a:gd name="T8" fmla="*/ 66182170 w 53"/>
                <a:gd name="T9" fmla="*/ 222462232 h 116"/>
                <a:gd name="T10" fmla="*/ 56449334 w 53"/>
                <a:gd name="T11" fmla="*/ 222462232 h 116"/>
                <a:gd name="T12" fmla="*/ 56449334 w 53"/>
                <a:gd name="T13" fmla="*/ 222462232 h 116"/>
                <a:gd name="T14" fmla="*/ 50610469 w 53"/>
                <a:gd name="T15" fmla="*/ 193079909 h 116"/>
                <a:gd name="T16" fmla="*/ 50610469 w 53"/>
                <a:gd name="T17" fmla="*/ 176291044 h 116"/>
                <a:gd name="T18" fmla="*/ 44770210 w 53"/>
                <a:gd name="T19" fmla="*/ 151107023 h 116"/>
                <a:gd name="T20" fmla="*/ 44770210 w 53"/>
                <a:gd name="T21" fmla="*/ 125921554 h 116"/>
                <a:gd name="T22" fmla="*/ 44770210 w 53"/>
                <a:gd name="T23" fmla="*/ 102836684 h 116"/>
                <a:gd name="T24" fmla="*/ 44770210 w 53"/>
                <a:gd name="T25" fmla="*/ 73454360 h 116"/>
                <a:gd name="T26" fmla="*/ 44770210 w 53"/>
                <a:gd name="T27" fmla="*/ 35678329 h 116"/>
                <a:gd name="T28" fmla="*/ 56449334 w 53"/>
                <a:gd name="T29" fmla="*/ 35678329 h 116"/>
                <a:gd name="T30" fmla="*/ 66182170 w 53"/>
                <a:gd name="T31" fmla="*/ 35678329 h 116"/>
                <a:gd name="T32" fmla="*/ 73968718 w 53"/>
                <a:gd name="T33" fmla="*/ 35678329 h 116"/>
                <a:gd name="T34" fmla="*/ 77862690 w 53"/>
                <a:gd name="T35" fmla="*/ 35678329 h 116"/>
                <a:gd name="T36" fmla="*/ 83701554 w 53"/>
                <a:gd name="T37" fmla="*/ 35678329 h 116"/>
                <a:gd name="T38" fmla="*/ 89541814 w 53"/>
                <a:gd name="T39" fmla="*/ 35678329 h 116"/>
                <a:gd name="T40" fmla="*/ 95380679 w 53"/>
                <a:gd name="T41" fmla="*/ 29382324 h 116"/>
                <a:gd name="T42" fmla="*/ 95380679 w 53"/>
                <a:gd name="T43" fmla="*/ 29382324 h 116"/>
                <a:gd name="T44" fmla="*/ 95380679 w 53"/>
                <a:gd name="T45" fmla="*/ 23086318 h 116"/>
                <a:gd name="T46" fmla="*/ 89541814 w 53"/>
                <a:gd name="T47" fmla="*/ 6296005 h 116"/>
                <a:gd name="T48" fmla="*/ 77862690 w 53"/>
                <a:gd name="T49" fmla="*/ 0 h 116"/>
                <a:gd name="T50" fmla="*/ 66182170 w 53"/>
                <a:gd name="T51" fmla="*/ 0 h 116"/>
                <a:gd name="T52" fmla="*/ 33091085 w 53"/>
                <a:gd name="T53" fmla="*/ 12592010 h 116"/>
                <a:gd name="T54" fmla="*/ 5840260 w 53"/>
                <a:gd name="T55" fmla="*/ 18888016 h 116"/>
                <a:gd name="T56" fmla="*/ 0 w 53"/>
                <a:gd name="T57" fmla="*/ 18888016 h 116"/>
                <a:gd name="T58" fmla="*/ 0 w 53"/>
                <a:gd name="T59" fmla="*/ 23086318 h 116"/>
                <a:gd name="T60" fmla="*/ 0 w 53"/>
                <a:gd name="T61" fmla="*/ 29382324 h 116"/>
                <a:gd name="T62" fmla="*/ 0 w 53"/>
                <a:gd name="T63" fmla="*/ 35678329 h 116"/>
                <a:gd name="T64" fmla="*/ 0 w 53"/>
                <a:gd name="T65" fmla="*/ 41974334 h 116"/>
                <a:gd name="T66" fmla="*/ 5840260 w 53"/>
                <a:gd name="T67" fmla="*/ 41974334 h 116"/>
                <a:gd name="T68" fmla="*/ 23358249 w 53"/>
                <a:gd name="T69" fmla="*/ 35678329 h 116"/>
                <a:gd name="T70" fmla="*/ 27252220 w 53"/>
                <a:gd name="T71" fmla="*/ 35678329 h 116"/>
                <a:gd name="T72" fmla="*/ 27252220 w 53"/>
                <a:gd name="T73" fmla="*/ 41974334 h 116"/>
                <a:gd name="T74" fmla="*/ 27252220 w 53"/>
                <a:gd name="T75" fmla="*/ 48270339 h 116"/>
                <a:gd name="T76" fmla="*/ 27252220 w 53"/>
                <a:gd name="T77" fmla="*/ 54566345 h 116"/>
                <a:gd name="T78" fmla="*/ 27252220 w 53"/>
                <a:gd name="T79" fmla="*/ 67158355 h 116"/>
                <a:gd name="T80" fmla="*/ 27252220 w 53"/>
                <a:gd name="T81" fmla="*/ 86046371 h 116"/>
                <a:gd name="T82" fmla="*/ 23358249 w 53"/>
                <a:gd name="T83" fmla="*/ 121724700 h 116"/>
                <a:gd name="T84" fmla="*/ 23358249 w 53"/>
                <a:gd name="T85" fmla="*/ 157403028 h 116"/>
                <a:gd name="T86" fmla="*/ 27252220 w 53"/>
                <a:gd name="T87" fmla="*/ 180487898 h 116"/>
                <a:gd name="T88" fmla="*/ 27252220 w 53"/>
                <a:gd name="T89" fmla="*/ 199377362 h 116"/>
                <a:gd name="T90" fmla="*/ 33091085 w 53"/>
                <a:gd name="T91" fmla="*/ 222462232 h 116"/>
                <a:gd name="T92" fmla="*/ 23358249 w 53"/>
                <a:gd name="T93" fmla="*/ 222462232 h 116"/>
                <a:gd name="T94" fmla="*/ 17519384 w 53"/>
                <a:gd name="T95" fmla="*/ 222462232 h 116"/>
                <a:gd name="T96" fmla="*/ 11679124 w 53"/>
                <a:gd name="T97" fmla="*/ 222462232 h 116"/>
                <a:gd name="T98" fmla="*/ 5840260 w 53"/>
                <a:gd name="T99" fmla="*/ 228758237 h 116"/>
                <a:gd name="T100" fmla="*/ 5840260 w 53"/>
                <a:gd name="T101" fmla="*/ 228758237 h 116"/>
                <a:gd name="T102" fmla="*/ 5840260 w 53"/>
                <a:gd name="T103" fmla="*/ 228758237 h 116"/>
                <a:gd name="T104" fmla="*/ 0 w 53"/>
                <a:gd name="T105" fmla="*/ 235054243 h 116"/>
                <a:gd name="T106" fmla="*/ 11679124 w 53"/>
                <a:gd name="T107" fmla="*/ 241350248 h 116"/>
                <a:gd name="T108" fmla="*/ 17519384 w 53"/>
                <a:gd name="T109" fmla="*/ 241350248 h 116"/>
                <a:gd name="T110" fmla="*/ 27252220 w 53"/>
                <a:gd name="T111" fmla="*/ 241350248 h 116"/>
                <a:gd name="T112" fmla="*/ 27252220 w 53"/>
                <a:gd name="T113" fmla="*/ 241350248 h 116"/>
                <a:gd name="T114" fmla="*/ 62289594 w 53"/>
                <a:gd name="T115" fmla="*/ 241350248 h 116"/>
                <a:gd name="T116" fmla="*/ 89541814 w 53"/>
                <a:gd name="T117" fmla="*/ 241350248 h 116"/>
                <a:gd name="T118" fmla="*/ 95380679 w 53"/>
                <a:gd name="T119" fmla="*/ 241350248 h 116"/>
                <a:gd name="T120" fmla="*/ 95380679 w 53"/>
                <a:gd name="T121" fmla="*/ 235054243 h 116"/>
                <a:gd name="T122" fmla="*/ 101220939 w 53"/>
                <a:gd name="T123" fmla="*/ 228758237 h 116"/>
                <a:gd name="T124" fmla="*/ 95380679 w 53"/>
                <a:gd name="T125" fmla="*/ 222462232 h 1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3" h="116">
                  <a:moveTo>
                    <a:pt x="49" y="106"/>
                  </a:moveTo>
                  <a:lnTo>
                    <a:pt x="49" y="106"/>
                  </a:lnTo>
                  <a:cubicBezTo>
                    <a:pt x="46" y="106"/>
                    <a:pt x="46" y="106"/>
                    <a:pt x="46" y="106"/>
                  </a:cubicBezTo>
                  <a:lnTo>
                    <a:pt x="43" y="106"/>
                  </a:lnTo>
                  <a:cubicBezTo>
                    <a:pt x="40" y="106"/>
                    <a:pt x="38" y="106"/>
                    <a:pt x="34" y="106"/>
                  </a:cubicBezTo>
                  <a:cubicBezTo>
                    <a:pt x="34" y="106"/>
                    <a:pt x="32" y="106"/>
                    <a:pt x="29" y="106"/>
                  </a:cubicBezTo>
                  <a:cubicBezTo>
                    <a:pt x="29" y="101"/>
                    <a:pt x="29" y="95"/>
                    <a:pt x="26" y="92"/>
                  </a:cubicBezTo>
                  <a:cubicBezTo>
                    <a:pt x="26" y="89"/>
                    <a:pt x="26" y="86"/>
                    <a:pt x="26" y="84"/>
                  </a:cubicBezTo>
                  <a:cubicBezTo>
                    <a:pt x="23" y="72"/>
                    <a:pt x="23" y="72"/>
                    <a:pt x="23" y="72"/>
                  </a:cubicBezTo>
                  <a:cubicBezTo>
                    <a:pt x="23" y="69"/>
                    <a:pt x="23" y="66"/>
                    <a:pt x="23" y="60"/>
                  </a:cubicBezTo>
                  <a:cubicBezTo>
                    <a:pt x="23" y="58"/>
                    <a:pt x="23" y="52"/>
                    <a:pt x="23" y="49"/>
                  </a:cubicBezTo>
                  <a:cubicBezTo>
                    <a:pt x="23" y="43"/>
                    <a:pt x="23" y="41"/>
                    <a:pt x="23" y="35"/>
                  </a:cubicBezTo>
                  <a:cubicBezTo>
                    <a:pt x="23" y="17"/>
                    <a:pt x="23" y="17"/>
                    <a:pt x="23" y="17"/>
                  </a:cubicBezTo>
                  <a:cubicBezTo>
                    <a:pt x="23" y="17"/>
                    <a:pt x="26" y="17"/>
                    <a:pt x="29" y="17"/>
                  </a:cubicBezTo>
                  <a:cubicBezTo>
                    <a:pt x="32" y="17"/>
                    <a:pt x="34" y="17"/>
                    <a:pt x="34" y="17"/>
                  </a:cubicBezTo>
                  <a:cubicBezTo>
                    <a:pt x="38" y="17"/>
                    <a:pt x="38" y="17"/>
                    <a:pt x="38" y="17"/>
                  </a:cubicBezTo>
                  <a:lnTo>
                    <a:pt x="40" y="17"/>
                  </a:lnTo>
                  <a:cubicBezTo>
                    <a:pt x="43" y="17"/>
                    <a:pt x="43" y="17"/>
                    <a:pt x="43" y="17"/>
                  </a:cubicBezTo>
                  <a:cubicBezTo>
                    <a:pt x="46" y="17"/>
                    <a:pt x="46" y="17"/>
                    <a:pt x="46" y="17"/>
                  </a:cubicBezTo>
                  <a:cubicBezTo>
                    <a:pt x="49" y="14"/>
                    <a:pt x="49" y="14"/>
                    <a:pt x="49" y="14"/>
                  </a:cubicBezTo>
                  <a:cubicBezTo>
                    <a:pt x="49" y="14"/>
                    <a:pt x="49" y="14"/>
                    <a:pt x="49" y="11"/>
                  </a:cubicBezTo>
                  <a:cubicBezTo>
                    <a:pt x="49" y="9"/>
                    <a:pt x="49" y="6"/>
                    <a:pt x="46" y="3"/>
                  </a:cubicBezTo>
                  <a:cubicBezTo>
                    <a:pt x="43" y="3"/>
                    <a:pt x="43" y="0"/>
                    <a:pt x="40" y="0"/>
                  </a:cubicBezTo>
                  <a:cubicBezTo>
                    <a:pt x="34" y="0"/>
                    <a:pt x="34" y="0"/>
                    <a:pt x="34" y="0"/>
                  </a:cubicBezTo>
                  <a:cubicBezTo>
                    <a:pt x="29" y="9"/>
                    <a:pt x="23" y="3"/>
                    <a:pt x="17" y="6"/>
                  </a:cubicBezTo>
                  <a:cubicBezTo>
                    <a:pt x="12" y="6"/>
                    <a:pt x="6" y="9"/>
                    <a:pt x="3" y="9"/>
                  </a:cubicBezTo>
                  <a:cubicBezTo>
                    <a:pt x="0" y="9"/>
                    <a:pt x="0" y="9"/>
                    <a:pt x="0" y="9"/>
                  </a:cubicBezTo>
                  <a:cubicBezTo>
                    <a:pt x="0" y="11"/>
                    <a:pt x="0" y="11"/>
                    <a:pt x="0" y="11"/>
                  </a:cubicBezTo>
                  <a:lnTo>
                    <a:pt x="0" y="14"/>
                  </a:lnTo>
                  <a:cubicBezTo>
                    <a:pt x="0" y="17"/>
                    <a:pt x="0" y="17"/>
                    <a:pt x="0" y="17"/>
                  </a:cubicBezTo>
                  <a:cubicBezTo>
                    <a:pt x="0" y="20"/>
                    <a:pt x="0" y="20"/>
                    <a:pt x="0" y="20"/>
                  </a:cubicBezTo>
                  <a:cubicBezTo>
                    <a:pt x="3" y="20"/>
                    <a:pt x="3" y="20"/>
                    <a:pt x="3" y="20"/>
                  </a:cubicBezTo>
                  <a:cubicBezTo>
                    <a:pt x="6" y="20"/>
                    <a:pt x="9" y="20"/>
                    <a:pt x="12" y="17"/>
                  </a:cubicBezTo>
                  <a:lnTo>
                    <a:pt x="14" y="17"/>
                  </a:lnTo>
                  <a:cubicBezTo>
                    <a:pt x="14" y="20"/>
                    <a:pt x="14" y="20"/>
                    <a:pt x="14" y="20"/>
                  </a:cubicBezTo>
                  <a:cubicBezTo>
                    <a:pt x="14" y="20"/>
                    <a:pt x="14" y="20"/>
                    <a:pt x="14" y="23"/>
                  </a:cubicBezTo>
                  <a:cubicBezTo>
                    <a:pt x="14" y="23"/>
                    <a:pt x="14" y="23"/>
                    <a:pt x="14" y="26"/>
                  </a:cubicBezTo>
                  <a:cubicBezTo>
                    <a:pt x="14" y="32"/>
                    <a:pt x="14" y="32"/>
                    <a:pt x="14" y="32"/>
                  </a:cubicBezTo>
                  <a:cubicBezTo>
                    <a:pt x="14" y="35"/>
                    <a:pt x="14" y="37"/>
                    <a:pt x="14" y="41"/>
                  </a:cubicBezTo>
                  <a:cubicBezTo>
                    <a:pt x="14" y="46"/>
                    <a:pt x="12" y="52"/>
                    <a:pt x="12" y="58"/>
                  </a:cubicBezTo>
                  <a:cubicBezTo>
                    <a:pt x="12" y="63"/>
                    <a:pt x="12" y="69"/>
                    <a:pt x="12" y="75"/>
                  </a:cubicBezTo>
                  <a:cubicBezTo>
                    <a:pt x="14" y="78"/>
                    <a:pt x="14" y="80"/>
                    <a:pt x="14" y="86"/>
                  </a:cubicBezTo>
                  <a:cubicBezTo>
                    <a:pt x="14" y="89"/>
                    <a:pt x="14" y="92"/>
                    <a:pt x="14" y="95"/>
                  </a:cubicBezTo>
                  <a:cubicBezTo>
                    <a:pt x="14" y="98"/>
                    <a:pt x="17" y="106"/>
                    <a:pt x="17" y="106"/>
                  </a:cubicBezTo>
                  <a:cubicBezTo>
                    <a:pt x="12" y="106"/>
                    <a:pt x="12" y="106"/>
                    <a:pt x="12" y="106"/>
                  </a:cubicBezTo>
                  <a:cubicBezTo>
                    <a:pt x="12" y="106"/>
                    <a:pt x="12" y="106"/>
                    <a:pt x="9" y="106"/>
                  </a:cubicBezTo>
                  <a:lnTo>
                    <a:pt x="6" y="106"/>
                  </a:lnTo>
                  <a:cubicBezTo>
                    <a:pt x="6" y="106"/>
                    <a:pt x="3" y="106"/>
                    <a:pt x="3" y="109"/>
                  </a:cubicBezTo>
                  <a:cubicBezTo>
                    <a:pt x="0" y="109"/>
                    <a:pt x="0" y="112"/>
                    <a:pt x="0" y="112"/>
                  </a:cubicBezTo>
                  <a:cubicBezTo>
                    <a:pt x="0" y="115"/>
                    <a:pt x="3" y="115"/>
                    <a:pt x="6" y="115"/>
                  </a:cubicBezTo>
                  <a:cubicBezTo>
                    <a:pt x="6" y="115"/>
                    <a:pt x="6" y="115"/>
                    <a:pt x="9" y="115"/>
                  </a:cubicBezTo>
                  <a:cubicBezTo>
                    <a:pt x="14" y="115"/>
                    <a:pt x="14" y="115"/>
                    <a:pt x="14" y="115"/>
                  </a:cubicBezTo>
                  <a:cubicBezTo>
                    <a:pt x="20" y="115"/>
                    <a:pt x="26" y="115"/>
                    <a:pt x="32" y="115"/>
                  </a:cubicBezTo>
                  <a:cubicBezTo>
                    <a:pt x="38" y="115"/>
                    <a:pt x="43" y="115"/>
                    <a:pt x="46" y="115"/>
                  </a:cubicBezTo>
                  <a:cubicBezTo>
                    <a:pt x="49" y="115"/>
                    <a:pt x="49" y="115"/>
                    <a:pt x="49" y="115"/>
                  </a:cubicBezTo>
                  <a:cubicBezTo>
                    <a:pt x="49" y="112"/>
                    <a:pt x="49" y="112"/>
                    <a:pt x="49" y="112"/>
                  </a:cubicBezTo>
                  <a:cubicBezTo>
                    <a:pt x="52" y="112"/>
                    <a:pt x="52" y="112"/>
                    <a:pt x="52" y="109"/>
                  </a:cubicBezTo>
                  <a:cubicBezTo>
                    <a:pt x="52" y="109"/>
                    <a:pt x="49" y="109"/>
                    <a:pt x="49" y="106"/>
                  </a:cubicBez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8" name="Freeform 203"/>
            <p:cNvSpPr>
              <a:spLocks noChangeArrowheads="1"/>
            </p:cNvSpPr>
            <p:nvPr/>
          </p:nvSpPr>
          <p:spPr bwMode="auto">
            <a:xfrm>
              <a:off x="16298466" y="5818226"/>
              <a:ext cx="107556" cy="168048"/>
            </a:xfrm>
            <a:custGeom>
              <a:avLst/>
              <a:gdLst>
                <a:gd name="T0" fmla="*/ 144202877 w 76"/>
                <a:gd name="T1" fmla="*/ 0 h 113"/>
                <a:gd name="T2" fmla="*/ 132186324 w 76"/>
                <a:gd name="T3" fmla="*/ 0 h 113"/>
                <a:gd name="T4" fmla="*/ 132186324 w 76"/>
                <a:gd name="T5" fmla="*/ 11058451 h 113"/>
                <a:gd name="T6" fmla="*/ 132186324 w 76"/>
                <a:gd name="T7" fmla="*/ 30962472 h 113"/>
                <a:gd name="T8" fmla="*/ 126177340 w 76"/>
                <a:gd name="T9" fmla="*/ 57502159 h 113"/>
                <a:gd name="T10" fmla="*/ 126177340 w 76"/>
                <a:gd name="T11" fmla="*/ 101734475 h 113"/>
                <a:gd name="T12" fmla="*/ 132186324 w 76"/>
                <a:gd name="T13" fmla="*/ 126062769 h 113"/>
                <a:gd name="T14" fmla="*/ 126177340 w 76"/>
                <a:gd name="T15" fmla="*/ 172506477 h 113"/>
                <a:gd name="T16" fmla="*/ 126177340 w 76"/>
                <a:gd name="T17" fmla="*/ 210103127 h 113"/>
                <a:gd name="T18" fmla="*/ 122172294 w 76"/>
                <a:gd name="T19" fmla="*/ 183563441 h 113"/>
                <a:gd name="T20" fmla="*/ 98137774 w 76"/>
                <a:gd name="T21" fmla="*/ 132696947 h 113"/>
                <a:gd name="T22" fmla="*/ 80112237 w 76"/>
                <a:gd name="T23" fmla="*/ 88464631 h 113"/>
                <a:gd name="T24" fmla="*/ 70098208 w 76"/>
                <a:gd name="T25" fmla="*/ 44232316 h 113"/>
                <a:gd name="T26" fmla="*/ 46065103 w 76"/>
                <a:gd name="T27" fmla="*/ 0 h 113"/>
                <a:gd name="T28" fmla="*/ 40056119 w 76"/>
                <a:gd name="T29" fmla="*/ 0 h 113"/>
                <a:gd name="T30" fmla="*/ 12016553 w 76"/>
                <a:gd name="T31" fmla="*/ 17692629 h 113"/>
                <a:gd name="T32" fmla="*/ 6008984 w 76"/>
                <a:gd name="T33" fmla="*/ 81830453 h 113"/>
                <a:gd name="T34" fmla="*/ 0 w 76"/>
                <a:gd name="T35" fmla="*/ 159236634 h 113"/>
                <a:gd name="T36" fmla="*/ 6008984 w 76"/>
                <a:gd name="T37" fmla="*/ 227795756 h 113"/>
                <a:gd name="T38" fmla="*/ 24034520 w 76"/>
                <a:gd name="T39" fmla="*/ 247701265 h 113"/>
                <a:gd name="T40" fmla="*/ 36051073 w 76"/>
                <a:gd name="T41" fmla="*/ 234431421 h 113"/>
                <a:gd name="T42" fmla="*/ 28039566 w 76"/>
                <a:gd name="T43" fmla="*/ 227795756 h 113"/>
                <a:gd name="T44" fmla="*/ 28039566 w 76"/>
                <a:gd name="T45" fmla="*/ 221161578 h 113"/>
                <a:gd name="T46" fmla="*/ 28039566 w 76"/>
                <a:gd name="T47" fmla="*/ 210103127 h 113"/>
                <a:gd name="T48" fmla="*/ 36051073 w 76"/>
                <a:gd name="T49" fmla="*/ 152600968 h 113"/>
                <a:gd name="T50" fmla="*/ 28039566 w 76"/>
                <a:gd name="T51" fmla="*/ 139331125 h 113"/>
                <a:gd name="T52" fmla="*/ 28039566 w 76"/>
                <a:gd name="T53" fmla="*/ 119427103 h 113"/>
                <a:gd name="T54" fmla="*/ 28039566 w 76"/>
                <a:gd name="T55" fmla="*/ 101734475 h 113"/>
                <a:gd name="T56" fmla="*/ 36051073 w 76"/>
                <a:gd name="T57" fmla="*/ 57502159 h 113"/>
                <a:gd name="T58" fmla="*/ 36051073 w 76"/>
                <a:gd name="T59" fmla="*/ 24328294 h 113"/>
                <a:gd name="T60" fmla="*/ 46065103 w 76"/>
                <a:gd name="T61" fmla="*/ 50866494 h 113"/>
                <a:gd name="T62" fmla="*/ 64090639 w 76"/>
                <a:gd name="T63" fmla="*/ 95098809 h 113"/>
                <a:gd name="T64" fmla="*/ 88123744 w 76"/>
                <a:gd name="T65" fmla="*/ 159236634 h 113"/>
                <a:gd name="T66" fmla="*/ 104146758 w 76"/>
                <a:gd name="T67" fmla="*/ 210103127 h 113"/>
                <a:gd name="T68" fmla="*/ 122172294 w 76"/>
                <a:gd name="T69" fmla="*/ 241065600 h 113"/>
                <a:gd name="T70" fmla="*/ 138195308 w 76"/>
                <a:gd name="T71" fmla="*/ 241065600 h 113"/>
                <a:gd name="T72" fmla="*/ 144202877 w 76"/>
                <a:gd name="T73" fmla="*/ 241065600 h 113"/>
                <a:gd name="T74" fmla="*/ 150211860 w 76"/>
                <a:gd name="T75" fmla="*/ 234431421 h 113"/>
                <a:gd name="T76" fmla="*/ 150211860 w 76"/>
                <a:gd name="T77" fmla="*/ 216738793 h 113"/>
                <a:gd name="T78" fmla="*/ 150211860 w 76"/>
                <a:gd name="T79" fmla="*/ 190199106 h 113"/>
                <a:gd name="T80" fmla="*/ 144202877 w 76"/>
                <a:gd name="T81" fmla="*/ 163659419 h 113"/>
                <a:gd name="T82" fmla="*/ 144202877 w 76"/>
                <a:gd name="T83" fmla="*/ 145966790 h 113"/>
                <a:gd name="T84" fmla="*/ 144202877 w 76"/>
                <a:gd name="T85" fmla="*/ 88464631 h 113"/>
                <a:gd name="T86" fmla="*/ 144202877 w 76"/>
                <a:gd name="T87" fmla="*/ 24328294 h 113"/>
                <a:gd name="T88" fmla="*/ 150211860 w 76"/>
                <a:gd name="T89" fmla="*/ 11058451 h 113"/>
                <a:gd name="T90" fmla="*/ 144202877 w 76"/>
                <a:gd name="T91" fmla="*/ 0 h 11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6" h="113">
                  <a:moveTo>
                    <a:pt x="72" y="0"/>
                  </a:moveTo>
                  <a:lnTo>
                    <a:pt x="72" y="0"/>
                  </a:lnTo>
                  <a:cubicBezTo>
                    <a:pt x="69" y="0"/>
                    <a:pt x="69" y="0"/>
                    <a:pt x="69" y="0"/>
                  </a:cubicBezTo>
                  <a:cubicBezTo>
                    <a:pt x="66" y="0"/>
                    <a:pt x="66" y="0"/>
                    <a:pt x="66" y="0"/>
                  </a:cubicBezTo>
                  <a:cubicBezTo>
                    <a:pt x="66" y="3"/>
                    <a:pt x="66" y="3"/>
                    <a:pt x="66" y="3"/>
                  </a:cubicBezTo>
                  <a:lnTo>
                    <a:pt x="66" y="5"/>
                  </a:lnTo>
                  <a:cubicBezTo>
                    <a:pt x="63" y="5"/>
                    <a:pt x="63" y="8"/>
                    <a:pt x="63" y="8"/>
                  </a:cubicBezTo>
                  <a:cubicBezTo>
                    <a:pt x="63" y="11"/>
                    <a:pt x="63" y="11"/>
                    <a:pt x="66" y="14"/>
                  </a:cubicBezTo>
                  <a:lnTo>
                    <a:pt x="66" y="17"/>
                  </a:lnTo>
                  <a:cubicBezTo>
                    <a:pt x="66" y="20"/>
                    <a:pt x="66" y="23"/>
                    <a:pt x="63" y="26"/>
                  </a:cubicBezTo>
                  <a:cubicBezTo>
                    <a:pt x="63" y="29"/>
                    <a:pt x="63" y="31"/>
                    <a:pt x="63" y="35"/>
                  </a:cubicBezTo>
                  <a:cubicBezTo>
                    <a:pt x="63" y="37"/>
                    <a:pt x="66" y="40"/>
                    <a:pt x="63" y="46"/>
                  </a:cubicBezTo>
                  <a:cubicBezTo>
                    <a:pt x="63" y="49"/>
                    <a:pt x="66" y="52"/>
                    <a:pt x="66" y="54"/>
                  </a:cubicBezTo>
                  <a:cubicBezTo>
                    <a:pt x="66" y="57"/>
                    <a:pt x="66" y="57"/>
                    <a:pt x="66" y="57"/>
                  </a:cubicBezTo>
                  <a:cubicBezTo>
                    <a:pt x="66" y="60"/>
                    <a:pt x="63" y="63"/>
                    <a:pt x="63" y="66"/>
                  </a:cubicBezTo>
                  <a:cubicBezTo>
                    <a:pt x="63" y="69"/>
                    <a:pt x="63" y="74"/>
                    <a:pt x="63" y="78"/>
                  </a:cubicBezTo>
                  <a:cubicBezTo>
                    <a:pt x="63" y="80"/>
                    <a:pt x="63" y="86"/>
                    <a:pt x="63" y="89"/>
                  </a:cubicBezTo>
                  <a:cubicBezTo>
                    <a:pt x="63" y="89"/>
                    <a:pt x="63" y="92"/>
                    <a:pt x="63" y="95"/>
                  </a:cubicBezTo>
                  <a:lnTo>
                    <a:pt x="63" y="92"/>
                  </a:lnTo>
                  <a:cubicBezTo>
                    <a:pt x="63" y="89"/>
                    <a:pt x="61" y="86"/>
                    <a:pt x="61" y="83"/>
                  </a:cubicBezTo>
                  <a:cubicBezTo>
                    <a:pt x="58" y="78"/>
                    <a:pt x="58" y="74"/>
                    <a:pt x="55" y="72"/>
                  </a:cubicBezTo>
                  <a:cubicBezTo>
                    <a:pt x="55" y="69"/>
                    <a:pt x="52" y="63"/>
                    <a:pt x="49" y="60"/>
                  </a:cubicBezTo>
                  <a:cubicBezTo>
                    <a:pt x="49" y="57"/>
                    <a:pt x="46" y="54"/>
                    <a:pt x="46" y="49"/>
                  </a:cubicBezTo>
                  <a:cubicBezTo>
                    <a:pt x="44" y="46"/>
                    <a:pt x="44" y="43"/>
                    <a:pt x="40" y="40"/>
                  </a:cubicBezTo>
                  <a:cubicBezTo>
                    <a:pt x="40" y="35"/>
                    <a:pt x="38" y="31"/>
                    <a:pt x="38" y="29"/>
                  </a:cubicBezTo>
                  <a:cubicBezTo>
                    <a:pt x="38" y="26"/>
                    <a:pt x="35" y="23"/>
                    <a:pt x="35" y="20"/>
                  </a:cubicBezTo>
                  <a:cubicBezTo>
                    <a:pt x="35" y="17"/>
                    <a:pt x="32" y="14"/>
                    <a:pt x="29" y="8"/>
                  </a:cubicBezTo>
                  <a:cubicBezTo>
                    <a:pt x="29" y="5"/>
                    <a:pt x="26" y="3"/>
                    <a:pt x="23" y="0"/>
                  </a:cubicBezTo>
                  <a:cubicBezTo>
                    <a:pt x="20" y="0"/>
                    <a:pt x="20" y="0"/>
                    <a:pt x="20" y="0"/>
                  </a:cubicBezTo>
                  <a:cubicBezTo>
                    <a:pt x="18" y="0"/>
                    <a:pt x="14" y="0"/>
                    <a:pt x="12" y="3"/>
                  </a:cubicBezTo>
                  <a:cubicBezTo>
                    <a:pt x="9" y="3"/>
                    <a:pt x="6" y="5"/>
                    <a:pt x="6" y="8"/>
                  </a:cubicBezTo>
                  <a:cubicBezTo>
                    <a:pt x="6" y="14"/>
                    <a:pt x="6" y="17"/>
                    <a:pt x="6" y="23"/>
                  </a:cubicBezTo>
                  <a:cubicBezTo>
                    <a:pt x="3" y="29"/>
                    <a:pt x="3" y="35"/>
                    <a:pt x="3" y="37"/>
                  </a:cubicBezTo>
                  <a:cubicBezTo>
                    <a:pt x="3" y="43"/>
                    <a:pt x="0" y="46"/>
                    <a:pt x="0" y="49"/>
                  </a:cubicBezTo>
                  <a:cubicBezTo>
                    <a:pt x="0" y="72"/>
                    <a:pt x="0" y="72"/>
                    <a:pt x="0" y="72"/>
                  </a:cubicBezTo>
                  <a:cubicBezTo>
                    <a:pt x="0" y="78"/>
                    <a:pt x="3" y="83"/>
                    <a:pt x="3" y="86"/>
                  </a:cubicBezTo>
                  <a:cubicBezTo>
                    <a:pt x="3" y="92"/>
                    <a:pt x="3" y="98"/>
                    <a:pt x="3" y="103"/>
                  </a:cubicBezTo>
                  <a:cubicBezTo>
                    <a:pt x="3" y="103"/>
                    <a:pt x="3" y="109"/>
                    <a:pt x="6" y="109"/>
                  </a:cubicBezTo>
                  <a:cubicBezTo>
                    <a:pt x="9" y="112"/>
                    <a:pt x="9" y="112"/>
                    <a:pt x="12" y="112"/>
                  </a:cubicBezTo>
                  <a:cubicBezTo>
                    <a:pt x="14" y="112"/>
                    <a:pt x="14" y="112"/>
                    <a:pt x="14" y="112"/>
                  </a:cubicBezTo>
                  <a:cubicBezTo>
                    <a:pt x="18" y="109"/>
                    <a:pt x="18" y="109"/>
                    <a:pt x="18" y="106"/>
                  </a:cubicBezTo>
                  <a:cubicBezTo>
                    <a:pt x="18" y="106"/>
                    <a:pt x="18" y="103"/>
                    <a:pt x="14" y="103"/>
                  </a:cubicBezTo>
                  <a:lnTo>
                    <a:pt x="14" y="100"/>
                  </a:lnTo>
                  <a:cubicBezTo>
                    <a:pt x="14" y="98"/>
                    <a:pt x="14" y="98"/>
                    <a:pt x="14" y="98"/>
                  </a:cubicBezTo>
                  <a:lnTo>
                    <a:pt x="14" y="95"/>
                  </a:lnTo>
                  <a:cubicBezTo>
                    <a:pt x="18" y="92"/>
                    <a:pt x="18" y="92"/>
                    <a:pt x="18" y="92"/>
                  </a:cubicBezTo>
                  <a:cubicBezTo>
                    <a:pt x="14" y="86"/>
                    <a:pt x="18" y="78"/>
                    <a:pt x="18" y="69"/>
                  </a:cubicBezTo>
                  <a:cubicBezTo>
                    <a:pt x="18" y="66"/>
                    <a:pt x="18" y="66"/>
                    <a:pt x="18" y="66"/>
                  </a:cubicBezTo>
                  <a:cubicBezTo>
                    <a:pt x="18" y="63"/>
                    <a:pt x="14" y="63"/>
                    <a:pt x="14" y="63"/>
                  </a:cubicBezTo>
                  <a:cubicBezTo>
                    <a:pt x="14" y="60"/>
                    <a:pt x="14" y="60"/>
                    <a:pt x="14" y="57"/>
                  </a:cubicBezTo>
                  <a:cubicBezTo>
                    <a:pt x="14" y="57"/>
                    <a:pt x="14" y="57"/>
                    <a:pt x="14" y="54"/>
                  </a:cubicBezTo>
                  <a:cubicBezTo>
                    <a:pt x="14" y="54"/>
                    <a:pt x="14" y="52"/>
                    <a:pt x="14" y="49"/>
                  </a:cubicBezTo>
                  <a:lnTo>
                    <a:pt x="14" y="46"/>
                  </a:lnTo>
                  <a:cubicBezTo>
                    <a:pt x="14" y="43"/>
                    <a:pt x="14" y="40"/>
                    <a:pt x="14" y="35"/>
                  </a:cubicBezTo>
                  <a:cubicBezTo>
                    <a:pt x="14" y="31"/>
                    <a:pt x="14" y="29"/>
                    <a:pt x="18" y="26"/>
                  </a:cubicBezTo>
                  <a:cubicBezTo>
                    <a:pt x="18" y="23"/>
                    <a:pt x="18" y="20"/>
                    <a:pt x="18" y="17"/>
                  </a:cubicBezTo>
                  <a:cubicBezTo>
                    <a:pt x="18" y="14"/>
                    <a:pt x="18" y="14"/>
                    <a:pt x="18" y="11"/>
                  </a:cubicBezTo>
                  <a:cubicBezTo>
                    <a:pt x="18" y="14"/>
                    <a:pt x="20" y="14"/>
                    <a:pt x="20" y="17"/>
                  </a:cubicBezTo>
                  <a:cubicBezTo>
                    <a:pt x="20" y="20"/>
                    <a:pt x="23" y="20"/>
                    <a:pt x="23" y="23"/>
                  </a:cubicBezTo>
                  <a:cubicBezTo>
                    <a:pt x="26" y="26"/>
                    <a:pt x="26" y="29"/>
                    <a:pt x="26" y="29"/>
                  </a:cubicBezTo>
                  <a:cubicBezTo>
                    <a:pt x="29" y="35"/>
                    <a:pt x="29" y="37"/>
                    <a:pt x="32" y="43"/>
                  </a:cubicBezTo>
                  <a:cubicBezTo>
                    <a:pt x="32" y="46"/>
                    <a:pt x="35" y="52"/>
                    <a:pt x="35" y="54"/>
                  </a:cubicBezTo>
                  <a:cubicBezTo>
                    <a:pt x="38" y="60"/>
                    <a:pt x="40" y="66"/>
                    <a:pt x="44" y="72"/>
                  </a:cubicBezTo>
                  <a:cubicBezTo>
                    <a:pt x="46" y="78"/>
                    <a:pt x="49" y="83"/>
                    <a:pt x="52" y="89"/>
                  </a:cubicBezTo>
                  <a:cubicBezTo>
                    <a:pt x="52" y="89"/>
                    <a:pt x="52" y="92"/>
                    <a:pt x="52" y="95"/>
                  </a:cubicBezTo>
                  <a:cubicBezTo>
                    <a:pt x="55" y="98"/>
                    <a:pt x="55" y="98"/>
                    <a:pt x="55" y="100"/>
                  </a:cubicBezTo>
                  <a:cubicBezTo>
                    <a:pt x="58" y="103"/>
                    <a:pt x="58" y="106"/>
                    <a:pt x="61" y="109"/>
                  </a:cubicBezTo>
                  <a:cubicBezTo>
                    <a:pt x="63" y="109"/>
                    <a:pt x="63" y="112"/>
                    <a:pt x="66" y="112"/>
                  </a:cubicBezTo>
                  <a:lnTo>
                    <a:pt x="69" y="109"/>
                  </a:lnTo>
                  <a:cubicBezTo>
                    <a:pt x="72" y="109"/>
                    <a:pt x="72" y="109"/>
                    <a:pt x="72" y="109"/>
                  </a:cubicBezTo>
                  <a:cubicBezTo>
                    <a:pt x="75" y="109"/>
                    <a:pt x="75" y="106"/>
                    <a:pt x="75" y="106"/>
                  </a:cubicBezTo>
                  <a:cubicBezTo>
                    <a:pt x="75" y="103"/>
                    <a:pt x="75" y="103"/>
                    <a:pt x="75" y="100"/>
                  </a:cubicBezTo>
                  <a:cubicBezTo>
                    <a:pt x="75" y="98"/>
                    <a:pt x="75" y="98"/>
                    <a:pt x="75" y="98"/>
                  </a:cubicBezTo>
                  <a:cubicBezTo>
                    <a:pt x="75" y="95"/>
                    <a:pt x="75" y="92"/>
                    <a:pt x="75" y="92"/>
                  </a:cubicBezTo>
                  <a:cubicBezTo>
                    <a:pt x="75" y="89"/>
                    <a:pt x="75" y="89"/>
                    <a:pt x="75" y="86"/>
                  </a:cubicBezTo>
                  <a:cubicBezTo>
                    <a:pt x="75" y="86"/>
                    <a:pt x="72" y="86"/>
                    <a:pt x="72" y="83"/>
                  </a:cubicBezTo>
                  <a:cubicBezTo>
                    <a:pt x="72" y="74"/>
                    <a:pt x="72" y="74"/>
                    <a:pt x="72" y="74"/>
                  </a:cubicBezTo>
                  <a:cubicBezTo>
                    <a:pt x="72" y="74"/>
                    <a:pt x="75" y="72"/>
                    <a:pt x="75" y="69"/>
                  </a:cubicBezTo>
                  <a:cubicBezTo>
                    <a:pt x="72" y="66"/>
                    <a:pt x="72" y="66"/>
                    <a:pt x="72" y="66"/>
                  </a:cubicBezTo>
                  <a:cubicBezTo>
                    <a:pt x="72" y="60"/>
                    <a:pt x="72" y="60"/>
                    <a:pt x="72" y="60"/>
                  </a:cubicBezTo>
                  <a:cubicBezTo>
                    <a:pt x="72" y="54"/>
                    <a:pt x="72" y="46"/>
                    <a:pt x="72" y="40"/>
                  </a:cubicBezTo>
                  <a:cubicBezTo>
                    <a:pt x="75" y="31"/>
                    <a:pt x="72" y="26"/>
                    <a:pt x="72" y="17"/>
                  </a:cubicBezTo>
                  <a:cubicBezTo>
                    <a:pt x="72" y="11"/>
                    <a:pt x="72" y="11"/>
                    <a:pt x="72" y="11"/>
                  </a:cubicBezTo>
                  <a:lnTo>
                    <a:pt x="75" y="8"/>
                  </a:lnTo>
                  <a:cubicBezTo>
                    <a:pt x="75" y="8"/>
                    <a:pt x="75" y="8"/>
                    <a:pt x="75" y="5"/>
                  </a:cubicBezTo>
                  <a:lnTo>
                    <a:pt x="75" y="3"/>
                  </a:lnTo>
                  <a:cubicBezTo>
                    <a:pt x="75" y="3"/>
                    <a:pt x="75" y="0"/>
                    <a:pt x="72" y="0"/>
                  </a:cubicBez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 name="Freeform 204"/>
            <p:cNvSpPr>
              <a:spLocks noChangeArrowheads="1"/>
            </p:cNvSpPr>
            <p:nvPr/>
          </p:nvSpPr>
          <p:spPr bwMode="auto">
            <a:xfrm>
              <a:off x="16439634" y="5818226"/>
              <a:ext cx="100834" cy="168048"/>
            </a:xfrm>
            <a:custGeom>
              <a:avLst/>
              <a:gdLst>
                <a:gd name="T0" fmla="*/ 135331832 w 72"/>
                <a:gd name="T1" fmla="*/ 119427103 h 113"/>
                <a:gd name="T2" fmla="*/ 60801502 w 72"/>
                <a:gd name="T3" fmla="*/ 101734475 h 113"/>
                <a:gd name="T4" fmla="*/ 60801502 w 72"/>
                <a:gd name="T5" fmla="*/ 108368653 h 113"/>
                <a:gd name="T6" fmla="*/ 66684885 w 72"/>
                <a:gd name="T7" fmla="*/ 119427103 h 113"/>
                <a:gd name="T8" fmla="*/ 105912112 w 72"/>
                <a:gd name="T9" fmla="*/ 119427103 h 113"/>
                <a:gd name="T10" fmla="*/ 105912112 w 72"/>
                <a:gd name="T11" fmla="*/ 126062769 h 113"/>
                <a:gd name="T12" fmla="*/ 105912112 w 72"/>
                <a:gd name="T13" fmla="*/ 139331125 h 113"/>
                <a:gd name="T14" fmla="*/ 105912112 w 72"/>
                <a:gd name="T15" fmla="*/ 172506477 h 113"/>
                <a:gd name="T16" fmla="*/ 94143944 w 72"/>
                <a:gd name="T17" fmla="*/ 210103127 h 113"/>
                <a:gd name="T18" fmla="*/ 76490992 w 72"/>
                <a:gd name="T19" fmla="*/ 221161578 h 113"/>
                <a:gd name="T20" fmla="*/ 33342443 w 72"/>
                <a:gd name="T21" fmla="*/ 203468949 h 113"/>
                <a:gd name="T22" fmla="*/ 21574275 w 72"/>
                <a:gd name="T23" fmla="*/ 152600968 h 113"/>
                <a:gd name="T24" fmla="*/ 27459059 w 72"/>
                <a:gd name="T25" fmla="*/ 119427103 h 113"/>
                <a:gd name="T26" fmla="*/ 27459059 w 72"/>
                <a:gd name="T27" fmla="*/ 101734475 h 113"/>
                <a:gd name="T28" fmla="*/ 27459059 w 72"/>
                <a:gd name="T29" fmla="*/ 68560610 h 113"/>
                <a:gd name="T30" fmla="*/ 39225826 w 72"/>
                <a:gd name="T31" fmla="*/ 44232316 h 113"/>
                <a:gd name="T32" fmla="*/ 66684885 w 72"/>
                <a:gd name="T33" fmla="*/ 24328294 h 113"/>
                <a:gd name="T34" fmla="*/ 88259160 w 72"/>
                <a:gd name="T35" fmla="*/ 24328294 h 113"/>
                <a:gd name="T36" fmla="*/ 117678880 w 72"/>
                <a:gd name="T37" fmla="*/ 24328294 h 113"/>
                <a:gd name="T38" fmla="*/ 117678880 w 72"/>
                <a:gd name="T39" fmla="*/ 6634178 h 113"/>
                <a:gd name="T40" fmla="*/ 94143944 w 72"/>
                <a:gd name="T41" fmla="*/ 0 h 113"/>
                <a:gd name="T42" fmla="*/ 49033333 w 72"/>
                <a:gd name="T43" fmla="*/ 6634178 h 113"/>
                <a:gd name="T44" fmla="*/ 27459059 w 72"/>
                <a:gd name="T45" fmla="*/ 17692629 h 113"/>
                <a:gd name="T46" fmla="*/ 3922723 w 72"/>
                <a:gd name="T47" fmla="*/ 64136337 h 113"/>
                <a:gd name="T48" fmla="*/ 0 w 72"/>
                <a:gd name="T49" fmla="*/ 115004318 h 113"/>
                <a:gd name="T50" fmla="*/ 0 w 72"/>
                <a:gd name="T51" fmla="*/ 119427103 h 113"/>
                <a:gd name="T52" fmla="*/ 9806107 w 72"/>
                <a:gd name="T53" fmla="*/ 145966790 h 113"/>
                <a:gd name="T54" fmla="*/ 3922723 w 72"/>
                <a:gd name="T55" fmla="*/ 183563441 h 113"/>
                <a:gd name="T56" fmla="*/ 39225826 w 72"/>
                <a:gd name="T57" fmla="*/ 234431421 h 113"/>
                <a:gd name="T58" fmla="*/ 94143944 w 72"/>
                <a:gd name="T59" fmla="*/ 241065600 h 113"/>
                <a:gd name="T60" fmla="*/ 111795496 w 72"/>
                <a:gd name="T61" fmla="*/ 227795756 h 113"/>
                <a:gd name="T62" fmla="*/ 123563664 w 72"/>
                <a:gd name="T63" fmla="*/ 203468949 h 113"/>
                <a:gd name="T64" fmla="*/ 127486387 w 72"/>
                <a:gd name="T65" fmla="*/ 172506477 h 113"/>
                <a:gd name="T66" fmla="*/ 139254555 w 72"/>
                <a:gd name="T67" fmla="*/ 152600968 h 113"/>
                <a:gd name="T68" fmla="*/ 135331832 w 72"/>
                <a:gd name="T69" fmla="*/ 119427103 h 1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2" h="113">
                  <a:moveTo>
                    <a:pt x="69" y="54"/>
                  </a:moveTo>
                  <a:lnTo>
                    <a:pt x="69" y="54"/>
                  </a:lnTo>
                  <a:cubicBezTo>
                    <a:pt x="65" y="49"/>
                    <a:pt x="63" y="49"/>
                    <a:pt x="57" y="46"/>
                  </a:cubicBezTo>
                  <a:cubicBezTo>
                    <a:pt x="51" y="43"/>
                    <a:pt x="43" y="43"/>
                    <a:pt x="31" y="46"/>
                  </a:cubicBezTo>
                  <a:cubicBezTo>
                    <a:pt x="31" y="49"/>
                    <a:pt x="31" y="49"/>
                    <a:pt x="31" y="49"/>
                  </a:cubicBezTo>
                  <a:cubicBezTo>
                    <a:pt x="31" y="52"/>
                    <a:pt x="31" y="54"/>
                    <a:pt x="34" y="54"/>
                  </a:cubicBezTo>
                  <a:cubicBezTo>
                    <a:pt x="37" y="54"/>
                    <a:pt x="37" y="54"/>
                    <a:pt x="37" y="54"/>
                  </a:cubicBezTo>
                  <a:cubicBezTo>
                    <a:pt x="39" y="54"/>
                    <a:pt x="48" y="54"/>
                    <a:pt x="54" y="54"/>
                  </a:cubicBezTo>
                  <a:cubicBezTo>
                    <a:pt x="54" y="54"/>
                    <a:pt x="54" y="57"/>
                    <a:pt x="57" y="57"/>
                  </a:cubicBezTo>
                  <a:lnTo>
                    <a:pt x="54" y="57"/>
                  </a:lnTo>
                  <a:lnTo>
                    <a:pt x="54" y="60"/>
                  </a:lnTo>
                  <a:cubicBezTo>
                    <a:pt x="54" y="63"/>
                    <a:pt x="54" y="63"/>
                    <a:pt x="54" y="63"/>
                  </a:cubicBezTo>
                  <a:cubicBezTo>
                    <a:pt x="54" y="63"/>
                    <a:pt x="54" y="66"/>
                    <a:pt x="54" y="69"/>
                  </a:cubicBezTo>
                  <a:cubicBezTo>
                    <a:pt x="54" y="72"/>
                    <a:pt x="54" y="74"/>
                    <a:pt x="54" y="78"/>
                  </a:cubicBezTo>
                  <a:cubicBezTo>
                    <a:pt x="54" y="80"/>
                    <a:pt x="54" y="83"/>
                    <a:pt x="51" y="86"/>
                  </a:cubicBezTo>
                  <a:cubicBezTo>
                    <a:pt x="51" y="89"/>
                    <a:pt x="51" y="92"/>
                    <a:pt x="48" y="95"/>
                  </a:cubicBezTo>
                  <a:cubicBezTo>
                    <a:pt x="48" y="98"/>
                    <a:pt x="45" y="98"/>
                    <a:pt x="45" y="100"/>
                  </a:cubicBezTo>
                  <a:cubicBezTo>
                    <a:pt x="43" y="100"/>
                    <a:pt x="43" y="100"/>
                    <a:pt x="39" y="100"/>
                  </a:cubicBezTo>
                  <a:cubicBezTo>
                    <a:pt x="34" y="100"/>
                    <a:pt x="28" y="100"/>
                    <a:pt x="22" y="98"/>
                  </a:cubicBezTo>
                  <a:cubicBezTo>
                    <a:pt x="20" y="98"/>
                    <a:pt x="17" y="95"/>
                    <a:pt x="17" y="92"/>
                  </a:cubicBezTo>
                  <a:cubicBezTo>
                    <a:pt x="14" y="89"/>
                    <a:pt x="14" y="86"/>
                    <a:pt x="11" y="80"/>
                  </a:cubicBezTo>
                  <a:cubicBezTo>
                    <a:pt x="11" y="78"/>
                    <a:pt x="11" y="74"/>
                    <a:pt x="11" y="69"/>
                  </a:cubicBezTo>
                  <a:cubicBezTo>
                    <a:pt x="11" y="66"/>
                    <a:pt x="14" y="63"/>
                    <a:pt x="14" y="60"/>
                  </a:cubicBezTo>
                  <a:cubicBezTo>
                    <a:pt x="14" y="60"/>
                    <a:pt x="14" y="57"/>
                    <a:pt x="14" y="54"/>
                  </a:cubicBezTo>
                  <a:cubicBezTo>
                    <a:pt x="14" y="49"/>
                    <a:pt x="14" y="49"/>
                    <a:pt x="14" y="49"/>
                  </a:cubicBezTo>
                  <a:lnTo>
                    <a:pt x="14" y="46"/>
                  </a:lnTo>
                  <a:lnTo>
                    <a:pt x="11" y="43"/>
                  </a:lnTo>
                  <a:cubicBezTo>
                    <a:pt x="11" y="40"/>
                    <a:pt x="11" y="35"/>
                    <a:pt x="14" y="31"/>
                  </a:cubicBezTo>
                  <a:cubicBezTo>
                    <a:pt x="14" y="31"/>
                    <a:pt x="14" y="29"/>
                    <a:pt x="17" y="26"/>
                  </a:cubicBezTo>
                  <a:cubicBezTo>
                    <a:pt x="17" y="23"/>
                    <a:pt x="17" y="23"/>
                    <a:pt x="20" y="20"/>
                  </a:cubicBezTo>
                  <a:cubicBezTo>
                    <a:pt x="20" y="17"/>
                    <a:pt x="22" y="17"/>
                    <a:pt x="25" y="14"/>
                  </a:cubicBezTo>
                  <a:cubicBezTo>
                    <a:pt x="25" y="14"/>
                    <a:pt x="28" y="11"/>
                    <a:pt x="34" y="11"/>
                  </a:cubicBezTo>
                  <a:cubicBezTo>
                    <a:pt x="34" y="11"/>
                    <a:pt x="34" y="11"/>
                    <a:pt x="37" y="11"/>
                  </a:cubicBezTo>
                  <a:cubicBezTo>
                    <a:pt x="43" y="11"/>
                    <a:pt x="45" y="11"/>
                    <a:pt x="45" y="11"/>
                  </a:cubicBezTo>
                  <a:cubicBezTo>
                    <a:pt x="48" y="11"/>
                    <a:pt x="51" y="11"/>
                    <a:pt x="54" y="11"/>
                  </a:cubicBezTo>
                  <a:cubicBezTo>
                    <a:pt x="57" y="11"/>
                    <a:pt x="57" y="11"/>
                    <a:pt x="60" y="11"/>
                  </a:cubicBezTo>
                  <a:cubicBezTo>
                    <a:pt x="60" y="11"/>
                    <a:pt x="63" y="8"/>
                    <a:pt x="63" y="5"/>
                  </a:cubicBezTo>
                  <a:cubicBezTo>
                    <a:pt x="63" y="5"/>
                    <a:pt x="63" y="3"/>
                    <a:pt x="60" y="3"/>
                  </a:cubicBezTo>
                  <a:cubicBezTo>
                    <a:pt x="60" y="0"/>
                    <a:pt x="57" y="0"/>
                    <a:pt x="54" y="0"/>
                  </a:cubicBezTo>
                  <a:cubicBezTo>
                    <a:pt x="51" y="0"/>
                    <a:pt x="48" y="0"/>
                    <a:pt x="48" y="0"/>
                  </a:cubicBezTo>
                  <a:cubicBezTo>
                    <a:pt x="43" y="0"/>
                    <a:pt x="39" y="0"/>
                    <a:pt x="34" y="0"/>
                  </a:cubicBezTo>
                  <a:cubicBezTo>
                    <a:pt x="31" y="0"/>
                    <a:pt x="28" y="3"/>
                    <a:pt x="25" y="3"/>
                  </a:cubicBezTo>
                  <a:cubicBezTo>
                    <a:pt x="25" y="3"/>
                    <a:pt x="22" y="3"/>
                    <a:pt x="20" y="5"/>
                  </a:cubicBezTo>
                  <a:cubicBezTo>
                    <a:pt x="17" y="5"/>
                    <a:pt x="17" y="8"/>
                    <a:pt x="14" y="8"/>
                  </a:cubicBezTo>
                  <a:cubicBezTo>
                    <a:pt x="11" y="11"/>
                    <a:pt x="8" y="14"/>
                    <a:pt x="5" y="17"/>
                  </a:cubicBezTo>
                  <a:cubicBezTo>
                    <a:pt x="5" y="20"/>
                    <a:pt x="2" y="23"/>
                    <a:pt x="2" y="29"/>
                  </a:cubicBezTo>
                  <a:cubicBezTo>
                    <a:pt x="0" y="31"/>
                    <a:pt x="0" y="35"/>
                    <a:pt x="0" y="40"/>
                  </a:cubicBezTo>
                  <a:cubicBezTo>
                    <a:pt x="0" y="43"/>
                    <a:pt x="0" y="46"/>
                    <a:pt x="0" y="52"/>
                  </a:cubicBezTo>
                  <a:cubicBezTo>
                    <a:pt x="0" y="52"/>
                    <a:pt x="0" y="52"/>
                    <a:pt x="0" y="54"/>
                  </a:cubicBezTo>
                  <a:cubicBezTo>
                    <a:pt x="0" y="57"/>
                    <a:pt x="2" y="57"/>
                    <a:pt x="2" y="60"/>
                  </a:cubicBezTo>
                  <a:cubicBezTo>
                    <a:pt x="2" y="60"/>
                    <a:pt x="5" y="63"/>
                    <a:pt x="5" y="66"/>
                  </a:cubicBezTo>
                  <a:cubicBezTo>
                    <a:pt x="5" y="69"/>
                    <a:pt x="5" y="69"/>
                    <a:pt x="5" y="69"/>
                  </a:cubicBezTo>
                  <a:cubicBezTo>
                    <a:pt x="5" y="72"/>
                    <a:pt x="2" y="78"/>
                    <a:pt x="2" y="83"/>
                  </a:cubicBezTo>
                  <a:cubicBezTo>
                    <a:pt x="2" y="86"/>
                    <a:pt x="5" y="92"/>
                    <a:pt x="8" y="98"/>
                  </a:cubicBezTo>
                  <a:cubicBezTo>
                    <a:pt x="8" y="100"/>
                    <a:pt x="14" y="103"/>
                    <a:pt x="20" y="106"/>
                  </a:cubicBezTo>
                  <a:cubicBezTo>
                    <a:pt x="25" y="109"/>
                    <a:pt x="34" y="112"/>
                    <a:pt x="43" y="112"/>
                  </a:cubicBezTo>
                  <a:cubicBezTo>
                    <a:pt x="45" y="112"/>
                    <a:pt x="48" y="112"/>
                    <a:pt x="48" y="109"/>
                  </a:cubicBezTo>
                  <a:cubicBezTo>
                    <a:pt x="51" y="109"/>
                    <a:pt x="54" y="109"/>
                    <a:pt x="54" y="106"/>
                  </a:cubicBezTo>
                  <a:lnTo>
                    <a:pt x="57" y="103"/>
                  </a:lnTo>
                  <a:lnTo>
                    <a:pt x="60" y="100"/>
                  </a:lnTo>
                  <a:cubicBezTo>
                    <a:pt x="60" y="98"/>
                    <a:pt x="63" y="95"/>
                    <a:pt x="63" y="92"/>
                  </a:cubicBezTo>
                  <a:cubicBezTo>
                    <a:pt x="63" y="89"/>
                    <a:pt x="63" y="89"/>
                    <a:pt x="65" y="86"/>
                  </a:cubicBezTo>
                  <a:cubicBezTo>
                    <a:pt x="65" y="83"/>
                    <a:pt x="65" y="80"/>
                    <a:pt x="65" y="78"/>
                  </a:cubicBezTo>
                  <a:cubicBezTo>
                    <a:pt x="65" y="74"/>
                    <a:pt x="69" y="72"/>
                    <a:pt x="69" y="72"/>
                  </a:cubicBezTo>
                  <a:cubicBezTo>
                    <a:pt x="69" y="69"/>
                    <a:pt x="71" y="69"/>
                    <a:pt x="71" y="69"/>
                  </a:cubicBezTo>
                  <a:cubicBezTo>
                    <a:pt x="71" y="63"/>
                    <a:pt x="71" y="63"/>
                    <a:pt x="71" y="63"/>
                  </a:cubicBezTo>
                  <a:cubicBezTo>
                    <a:pt x="71" y="60"/>
                    <a:pt x="69" y="57"/>
                    <a:pt x="69" y="54"/>
                  </a:cubicBez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 name="Freeform 205"/>
            <p:cNvSpPr>
              <a:spLocks noChangeArrowheads="1"/>
            </p:cNvSpPr>
            <p:nvPr/>
          </p:nvSpPr>
          <p:spPr bwMode="auto">
            <a:xfrm>
              <a:off x="18711763" y="8930483"/>
              <a:ext cx="107556" cy="120995"/>
            </a:xfrm>
            <a:custGeom>
              <a:avLst/>
              <a:gdLst>
                <a:gd name="T0" fmla="*/ 150211860 w 76"/>
                <a:gd name="T1" fmla="*/ 176356115 h 82"/>
                <a:gd name="T2" fmla="*/ 0 w 76"/>
                <a:gd name="T3" fmla="*/ 176356115 h 82"/>
                <a:gd name="T4" fmla="*/ 0 w 76"/>
                <a:gd name="T5" fmla="*/ 0 h 82"/>
                <a:gd name="T6" fmla="*/ 150211860 w 76"/>
                <a:gd name="T7" fmla="*/ 0 h 82"/>
                <a:gd name="T8" fmla="*/ 150211860 w 76"/>
                <a:gd name="T9" fmla="*/ 176356115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82">
                  <a:moveTo>
                    <a:pt x="75" y="81"/>
                  </a:moveTo>
                  <a:lnTo>
                    <a:pt x="0" y="81"/>
                  </a:lnTo>
                  <a:lnTo>
                    <a:pt x="0" y="0"/>
                  </a:lnTo>
                  <a:lnTo>
                    <a:pt x="75" y="0"/>
                  </a:lnTo>
                  <a:lnTo>
                    <a:pt x="75" y="81"/>
                  </a:lnTo>
                </a:path>
              </a:pathLst>
            </a:custGeom>
            <a:solidFill>
              <a:srgbClr val="EFEEE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 name="Freeform 206"/>
            <p:cNvSpPr>
              <a:spLocks noChangeArrowheads="1"/>
            </p:cNvSpPr>
            <p:nvPr/>
          </p:nvSpPr>
          <p:spPr bwMode="auto">
            <a:xfrm>
              <a:off x="18550428" y="9017868"/>
              <a:ext cx="295780" cy="107551"/>
            </a:xfrm>
            <a:custGeom>
              <a:avLst/>
              <a:gdLst>
                <a:gd name="T0" fmla="*/ 428310460 w 197"/>
                <a:gd name="T1" fmla="*/ 80312604 h 73"/>
                <a:gd name="T2" fmla="*/ 428310460 w 197"/>
                <a:gd name="T3" fmla="*/ 80312604 h 73"/>
                <a:gd name="T4" fmla="*/ 338139600 w 197"/>
                <a:gd name="T5" fmla="*/ 156284863 h 73"/>
                <a:gd name="T6" fmla="*/ 92424494 w 197"/>
                <a:gd name="T7" fmla="*/ 156284863 h 73"/>
                <a:gd name="T8" fmla="*/ 0 w 197"/>
                <a:gd name="T9" fmla="*/ 80312604 h 73"/>
                <a:gd name="T10" fmla="*/ 0 w 197"/>
                <a:gd name="T11" fmla="*/ 80312604 h 73"/>
                <a:gd name="T12" fmla="*/ 92424494 w 197"/>
                <a:gd name="T13" fmla="*/ 0 h 73"/>
                <a:gd name="T14" fmla="*/ 396750584 w 197"/>
                <a:gd name="T15" fmla="*/ 0 h 73"/>
                <a:gd name="T16" fmla="*/ 428310460 w 197"/>
                <a:gd name="T17" fmla="*/ 80312604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7" h="73">
                  <a:moveTo>
                    <a:pt x="190" y="37"/>
                  </a:moveTo>
                  <a:lnTo>
                    <a:pt x="190" y="37"/>
                  </a:lnTo>
                  <a:cubicBezTo>
                    <a:pt x="190" y="55"/>
                    <a:pt x="173" y="72"/>
                    <a:pt x="150" y="72"/>
                  </a:cubicBezTo>
                  <a:cubicBezTo>
                    <a:pt x="41" y="72"/>
                    <a:pt x="41" y="72"/>
                    <a:pt x="41" y="72"/>
                  </a:cubicBezTo>
                  <a:cubicBezTo>
                    <a:pt x="17" y="72"/>
                    <a:pt x="0" y="55"/>
                    <a:pt x="0" y="37"/>
                  </a:cubicBezTo>
                  <a:cubicBezTo>
                    <a:pt x="0" y="17"/>
                    <a:pt x="17" y="0"/>
                    <a:pt x="41" y="0"/>
                  </a:cubicBezTo>
                  <a:cubicBezTo>
                    <a:pt x="176" y="0"/>
                    <a:pt x="176" y="0"/>
                    <a:pt x="176" y="0"/>
                  </a:cubicBezTo>
                  <a:cubicBezTo>
                    <a:pt x="196" y="0"/>
                    <a:pt x="190" y="17"/>
                    <a:pt x="190" y="37"/>
                  </a:cubicBezTo>
                </a:path>
              </a:pathLst>
            </a:custGeom>
            <a:solidFill>
              <a:srgbClr val="03030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2" name="Freeform 207"/>
            <p:cNvSpPr>
              <a:spLocks noChangeArrowheads="1"/>
            </p:cNvSpPr>
            <p:nvPr/>
          </p:nvSpPr>
          <p:spPr bwMode="auto">
            <a:xfrm>
              <a:off x="20076385" y="8930483"/>
              <a:ext cx="107556" cy="120995"/>
            </a:xfrm>
            <a:custGeom>
              <a:avLst/>
              <a:gdLst>
                <a:gd name="T0" fmla="*/ 0 w 76"/>
                <a:gd name="T1" fmla="*/ 176356115 h 82"/>
                <a:gd name="T2" fmla="*/ 150211860 w 76"/>
                <a:gd name="T3" fmla="*/ 176356115 h 82"/>
                <a:gd name="T4" fmla="*/ 150211860 w 76"/>
                <a:gd name="T5" fmla="*/ 0 h 82"/>
                <a:gd name="T6" fmla="*/ 0 w 76"/>
                <a:gd name="T7" fmla="*/ 0 h 82"/>
                <a:gd name="T8" fmla="*/ 0 w 76"/>
                <a:gd name="T9" fmla="*/ 176356115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82">
                  <a:moveTo>
                    <a:pt x="0" y="81"/>
                  </a:moveTo>
                  <a:lnTo>
                    <a:pt x="75" y="81"/>
                  </a:lnTo>
                  <a:lnTo>
                    <a:pt x="75" y="0"/>
                  </a:lnTo>
                  <a:lnTo>
                    <a:pt x="0" y="0"/>
                  </a:lnTo>
                  <a:lnTo>
                    <a:pt x="0" y="81"/>
                  </a:lnTo>
                </a:path>
              </a:pathLst>
            </a:custGeom>
            <a:solidFill>
              <a:srgbClr val="EFEEE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3" name="Freeform 208"/>
            <p:cNvSpPr>
              <a:spLocks noChangeArrowheads="1"/>
            </p:cNvSpPr>
            <p:nvPr/>
          </p:nvSpPr>
          <p:spPr bwMode="auto">
            <a:xfrm>
              <a:off x="20049496" y="9017868"/>
              <a:ext cx="295780" cy="107551"/>
            </a:xfrm>
            <a:custGeom>
              <a:avLst/>
              <a:gdLst>
                <a:gd name="T0" fmla="*/ 13526305 w 197"/>
                <a:gd name="T1" fmla="*/ 80312604 h 73"/>
                <a:gd name="T2" fmla="*/ 13526305 w 197"/>
                <a:gd name="T3" fmla="*/ 80312604 h 73"/>
                <a:gd name="T4" fmla="*/ 103695663 w 197"/>
                <a:gd name="T5" fmla="*/ 156284863 h 73"/>
                <a:gd name="T6" fmla="*/ 351665904 w 197"/>
                <a:gd name="T7" fmla="*/ 156284863 h 73"/>
                <a:gd name="T8" fmla="*/ 441836765 w 197"/>
                <a:gd name="T9" fmla="*/ 80312604 h 73"/>
                <a:gd name="T10" fmla="*/ 441836765 w 197"/>
                <a:gd name="T11" fmla="*/ 80312604 h 73"/>
                <a:gd name="T12" fmla="*/ 351665904 w 197"/>
                <a:gd name="T13" fmla="*/ 0 h 73"/>
                <a:gd name="T14" fmla="*/ 51848582 w 197"/>
                <a:gd name="T15" fmla="*/ 0 h 73"/>
                <a:gd name="T16" fmla="*/ 13526305 w 197"/>
                <a:gd name="T17" fmla="*/ 80312604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7" h="73">
                  <a:moveTo>
                    <a:pt x="6" y="37"/>
                  </a:moveTo>
                  <a:lnTo>
                    <a:pt x="6" y="37"/>
                  </a:lnTo>
                  <a:cubicBezTo>
                    <a:pt x="6" y="55"/>
                    <a:pt x="23" y="72"/>
                    <a:pt x="46" y="72"/>
                  </a:cubicBezTo>
                  <a:cubicBezTo>
                    <a:pt x="156" y="72"/>
                    <a:pt x="156" y="72"/>
                    <a:pt x="156" y="72"/>
                  </a:cubicBezTo>
                  <a:cubicBezTo>
                    <a:pt x="178" y="72"/>
                    <a:pt x="196" y="55"/>
                    <a:pt x="196" y="37"/>
                  </a:cubicBezTo>
                  <a:cubicBezTo>
                    <a:pt x="196" y="17"/>
                    <a:pt x="178" y="0"/>
                    <a:pt x="156" y="0"/>
                  </a:cubicBezTo>
                  <a:cubicBezTo>
                    <a:pt x="23" y="0"/>
                    <a:pt x="23" y="0"/>
                    <a:pt x="23" y="0"/>
                  </a:cubicBezTo>
                  <a:cubicBezTo>
                    <a:pt x="0" y="0"/>
                    <a:pt x="6" y="17"/>
                    <a:pt x="6" y="37"/>
                  </a:cubicBezTo>
                </a:path>
              </a:pathLst>
            </a:custGeom>
            <a:solidFill>
              <a:srgbClr val="03030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4" name="Freeform 209"/>
            <p:cNvSpPr>
              <a:spLocks noChangeArrowheads="1"/>
            </p:cNvSpPr>
            <p:nvPr/>
          </p:nvSpPr>
          <p:spPr bwMode="auto">
            <a:xfrm>
              <a:off x="18489928" y="4735994"/>
              <a:ext cx="2238518" cy="1996415"/>
            </a:xfrm>
            <a:custGeom>
              <a:avLst/>
              <a:gdLst>
                <a:gd name="T0" fmla="*/ 2147483647 w 1471"/>
                <a:gd name="T1" fmla="*/ 2147483647 h 1313"/>
                <a:gd name="T2" fmla="*/ 2147483647 w 1471"/>
                <a:gd name="T3" fmla="*/ 2147483647 h 1313"/>
                <a:gd name="T4" fmla="*/ 2147483647 w 1471"/>
                <a:gd name="T5" fmla="*/ 2147483647 h 1313"/>
                <a:gd name="T6" fmla="*/ 2147483647 w 1471"/>
                <a:gd name="T7" fmla="*/ 1317792032 h 1313"/>
                <a:gd name="T8" fmla="*/ 2147483647 w 1471"/>
                <a:gd name="T9" fmla="*/ 0 h 1313"/>
                <a:gd name="T10" fmla="*/ 2147483647 w 1471"/>
                <a:gd name="T11" fmla="*/ 432328002 h 1313"/>
                <a:gd name="T12" fmla="*/ 819783031 w 1471"/>
                <a:gd name="T13" fmla="*/ 233503010 h 1313"/>
                <a:gd name="T14" fmla="*/ 53263337 w 1471"/>
                <a:gd name="T15" fmla="*/ 1172141926 h 1313"/>
                <a:gd name="T16" fmla="*/ 226945551 w 1471"/>
                <a:gd name="T17" fmla="*/ 2147483647 h 1313"/>
                <a:gd name="T18" fmla="*/ 2147483647 w 1471"/>
                <a:gd name="T19" fmla="*/ 2147483647 h 1313"/>
                <a:gd name="T20" fmla="*/ 2147483647 w 1471"/>
                <a:gd name="T21" fmla="*/ 2147483647 h 13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71" h="1313">
                  <a:moveTo>
                    <a:pt x="1162" y="1082"/>
                  </a:moveTo>
                  <a:lnTo>
                    <a:pt x="1162" y="1082"/>
                  </a:lnTo>
                  <a:cubicBezTo>
                    <a:pt x="1162" y="1082"/>
                    <a:pt x="1176" y="1079"/>
                    <a:pt x="1176" y="1036"/>
                  </a:cubicBezTo>
                  <a:cubicBezTo>
                    <a:pt x="1176" y="992"/>
                    <a:pt x="1182" y="570"/>
                    <a:pt x="1182" y="570"/>
                  </a:cubicBezTo>
                  <a:cubicBezTo>
                    <a:pt x="1182" y="570"/>
                    <a:pt x="1470" y="314"/>
                    <a:pt x="1243" y="0"/>
                  </a:cubicBezTo>
                  <a:cubicBezTo>
                    <a:pt x="1243" y="0"/>
                    <a:pt x="1223" y="216"/>
                    <a:pt x="1047" y="187"/>
                  </a:cubicBezTo>
                  <a:cubicBezTo>
                    <a:pt x="871" y="155"/>
                    <a:pt x="474" y="95"/>
                    <a:pt x="354" y="101"/>
                  </a:cubicBezTo>
                  <a:cubicBezTo>
                    <a:pt x="233" y="106"/>
                    <a:pt x="0" y="196"/>
                    <a:pt x="23" y="507"/>
                  </a:cubicBezTo>
                  <a:cubicBezTo>
                    <a:pt x="46" y="820"/>
                    <a:pt x="77" y="1185"/>
                    <a:pt x="98" y="1243"/>
                  </a:cubicBezTo>
                  <a:cubicBezTo>
                    <a:pt x="118" y="1312"/>
                    <a:pt x="987" y="1183"/>
                    <a:pt x="987" y="1183"/>
                  </a:cubicBezTo>
                  <a:lnTo>
                    <a:pt x="1162" y="1082"/>
                  </a:ln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 name="Freeform 210"/>
            <p:cNvSpPr>
              <a:spLocks noChangeArrowheads="1"/>
            </p:cNvSpPr>
            <p:nvPr/>
          </p:nvSpPr>
          <p:spPr bwMode="auto">
            <a:xfrm>
              <a:off x="18570595" y="6268596"/>
              <a:ext cx="221835" cy="282321"/>
            </a:xfrm>
            <a:custGeom>
              <a:avLst/>
              <a:gdLst>
                <a:gd name="T0" fmla="*/ 330258355 w 148"/>
                <a:gd name="T1" fmla="*/ 324738229 h 188"/>
                <a:gd name="T2" fmla="*/ 330258355 w 148"/>
                <a:gd name="T3" fmla="*/ 324738229 h 188"/>
                <a:gd name="T4" fmla="*/ 226911724 w 148"/>
                <a:gd name="T5" fmla="*/ 421707984 h 188"/>
                <a:gd name="T6" fmla="*/ 105593460 w 148"/>
                <a:gd name="T7" fmla="*/ 421707984 h 188"/>
                <a:gd name="T8" fmla="*/ 0 w 148"/>
                <a:gd name="T9" fmla="*/ 324738229 h 188"/>
                <a:gd name="T10" fmla="*/ 0 w 148"/>
                <a:gd name="T11" fmla="*/ 103736449 h 188"/>
                <a:gd name="T12" fmla="*/ 105593460 w 148"/>
                <a:gd name="T13" fmla="*/ 0 h 188"/>
                <a:gd name="T14" fmla="*/ 226911724 w 148"/>
                <a:gd name="T15" fmla="*/ 0 h 188"/>
                <a:gd name="T16" fmla="*/ 330258355 w 148"/>
                <a:gd name="T17" fmla="*/ 103736449 h 188"/>
                <a:gd name="T18" fmla="*/ 330258355 w 148"/>
                <a:gd name="T19" fmla="*/ 324738229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8" h="188">
                  <a:moveTo>
                    <a:pt x="147" y="144"/>
                  </a:moveTo>
                  <a:lnTo>
                    <a:pt x="147" y="144"/>
                  </a:lnTo>
                  <a:cubicBezTo>
                    <a:pt x="147" y="167"/>
                    <a:pt x="127" y="187"/>
                    <a:pt x="101" y="187"/>
                  </a:cubicBezTo>
                  <a:cubicBezTo>
                    <a:pt x="47" y="187"/>
                    <a:pt x="47" y="187"/>
                    <a:pt x="47" y="187"/>
                  </a:cubicBezTo>
                  <a:cubicBezTo>
                    <a:pt x="21" y="187"/>
                    <a:pt x="0" y="167"/>
                    <a:pt x="0" y="144"/>
                  </a:cubicBezTo>
                  <a:cubicBezTo>
                    <a:pt x="0" y="46"/>
                    <a:pt x="0" y="46"/>
                    <a:pt x="0" y="46"/>
                  </a:cubicBezTo>
                  <a:cubicBezTo>
                    <a:pt x="0" y="20"/>
                    <a:pt x="21" y="0"/>
                    <a:pt x="47" y="0"/>
                  </a:cubicBezTo>
                  <a:cubicBezTo>
                    <a:pt x="101" y="0"/>
                    <a:pt x="101" y="0"/>
                    <a:pt x="101" y="0"/>
                  </a:cubicBezTo>
                  <a:cubicBezTo>
                    <a:pt x="127" y="0"/>
                    <a:pt x="147" y="20"/>
                    <a:pt x="147" y="46"/>
                  </a:cubicBezTo>
                  <a:lnTo>
                    <a:pt x="147" y="144"/>
                  </a:lnTo>
                </a:path>
              </a:pathLst>
            </a:custGeom>
            <a:solidFill>
              <a:srgbClr val="E8AB7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6" name="Freeform 211"/>
            <p:cNvSpPr>
              <a:spLocks noChangeArrowheads="1"/>
            </p:cNvSpPr>
            <p:nvPr/>
          </p:nvSpPr>
          <p:spPr bwMode="auto">
            <a:xfrm>
              <a:off x="20089830" y="6268596"/>
              <a:ext cx="221835" cy="282321"/>
            </a:xfrm>
            <a:custGeom>
              <a:avLst/>
              <a:gdLst>
                <a:gd name="T0" fmla="*/ 330258355 w 148"/>
                <a:gd name="T1" fmla="*/ 324738229 h 188"/>
                <a:gd name="T2" fmla="*/ 330258355 w 148"/>
                <a:gd name="T3" fmla="*/ 324738229 h 188"/>
                <a:gd name="T4" fmla="*/ 224666394 w 148"/>
                <a:gd name="T5" fmla="*/ 421707984 h 188"/>
                <a:gd name="T6" fmla="*/ 96606145 w 148"/>
                <a:gd name="T7" fmla="*/ 421707984 h 188"/>
                <a:gd name="T8" fmla="*/ 0 w 148"/>
                <a:gd name="T9" fmla="*/ 324738229 h 188"/>
                <a:gd name="T10" fmla="*/ 0 w 148"/>
                <a:gd name="T11" fmla="*/ 103736449 h 188"/>
                <a:gd name="T12" fmla="*/ 96606145 w 148"/>
                <a:gd name="T13" fmla="*/ 0 h 188"/>
                <a:gd name="T14" fmla="*/ 224666394 w 148"/>
                <a:gd name="T15" fmla="*/ 0 h 188"/>
                <a:gd name="T16" fmla="*/ 330258355 w 148"/>
                <a:gd name="T17" fmla="*/ 103736449 h 188"/>
                <a:gd name="T18" fmla="*/ 330258355 w 148"/>
                <a:gd name="T19" fmla="*/ 324738229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8" h="188">
                  <a:moveTo>
                    <a:pt x="147" y="144"/>
                  </a:moveTo>
                  <a:lnTo>
                    <a:pt x="147" y="144"/>
                  </a:lnTo>
                  <a:cubicBezTo>
                    <a:pt x="147" y="167"/>
                    <a:pt x="126" y="187"/>
                    <a:pt x="100" y="187"/>
                  </a:cubicBezTo>
                  <a:cubicBezTo>
                    <a:pt x="43" y="187"/>
                    <a:pt x="43" y="187"/>
                    <a:pt x="43" y="187"/>
                  </a:cubicBezTo>
                  <a:cubicBezTo>
                    <a:pt x="20" y="187"/>
                    <a:pt x="0" y="167"/>
                    <a:pt x="0" y="144"/>
                  </a:cubicBezTo>
                  <a:cubicBezTo>
                    <a:pt x="0" y="46"/>
                    <a:pt x="0" y="46"/>
                    <a:pt x="0" y="46"/>
                  </a:cubicBezTo>
                  <a:cubicBezTo>
                    <a:pt x="0" y="20"/>
                    <a:pt x="20" y="0"/>
                    <a:pt x="43" y="0"/>
                  </a:cubicBezTo>
                  <a:cubicBezTo>
                    <a:pt x="100" y="0"/>
                    <a:pt x="100" y="0"/>
                    <a:pt x="100" y="0"/>
                  </a:cubicBezTo>
                  <a:cubicBezTo>
                    <a:pt x="126" y="0"/>
                    <a:pt x="147" y="20"/>
                    <a:pt x="147" y="46"/>
                  </a:cubicBezTo>
                  <a:lnTo>
                    <a:pt x="147" y="144"/>
                  </a:lnTo>
                </a:path>
              </a:pathLst>
            </a:custGeom>
            <a:solidFill>
              <a:srgbClr val="E8AB7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 name="Freeform 212"/>
            <p:cNvSpPr>
              <a:spLocks noChangeArrowheads="1"/>
            </p:cNvSpPr>
            <p:nvPr/>
          </p:nvSpPr>
          <p:spPr bwMode="auto">
            <a:xfrm>
              <a:off x="17333696" y="6187933"/>
              <a:ext cx="383170" cy="342819"/>
            </a:xfrm>
            <a:custGeom>
              <a:avLst/>
              <a:gdLst>
                <a:gd name="T0" fmla="*/ 524599985 w 257"/>
                <a:gd name="T1" fmla="*/ 332335956 h 228"/>
                <a:gd name="T2" fmla="*/ 524599985 w 257"/>
                <a:gd name="T3" fmla="*/ 332335956 h 228"/>
                <a:gd name="T4" fmla="*/ 537937879 w 257"/>
                <a:gd name="T5" fmla="*/ 463461216 h 228"/>
                <a:gd name="T6" fmla="*/ 537937879 w 257"/>
                <a:gd name="T7" fmla="*/ 463461216 h 228"/>
                <a:gd name="T8" fmla="*/ 409010866 w 257"/>
                <a:gd name="T9" fmla="*/ 481547926 h 228"/>
                <a:gd name="T10" fmla="*/ 51125613 w 257"/>
                <a:gd name="T11" fmla="*/ 183123986 h 228"/>
                <a:gd name="T12" fmla="*/ 37789209 w 257"/>
                <a:gd name="T13" fmla="*/ 47475921 h 228"/>
                <a:gd name="T14" fmla="*/ 37789209 w 257"/>
                <a:gd name="T15" fmla="*/ 47475921 h 228"/>
                <a:gd name="T16" fmla="*/ 166716223 w 257"/>
                <a:gd name="T17" fmla="*/ 33912016 h 228"/>
                <a:gd name="T18" fmla="*/ 524599985 w 257"/>
                <a:gd name="T19" fmla="*/ 332335956 h 2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7" h="228">
                  <a:moveTo>
                    <a:pt x="236" y="147"/>
                  </a:moveTo>
                  <a:lnTo>
                    <a:pt x="236" y="147"/>
                  </a:lnTo>
                  <a:cubicBezTo>
                    <a:pt x="253" y="162"/>
                    <a:pt x="256" y="188"/>
                    <a:pt x="242" y="205"/>
                  </a:cubicBezTo>
                  <a:cubicBezTo>
                    <a:pt x="228" y="225"/>
                    <a:pt x="202" y="227"/>
                    <a:pt x="184" y="213"/>
                  </a:cubicBezTo>
                  <a:cubicBezTo>
                    <a:pt x="23" y="81"/>
                    <a:pt x="23" y="81"/>
                    <a:pt x="23" y="81"/>
                  </a:cubicBezTo>
                  <a:cubicBezTo>
                    <a:pt x="3" y="66"/>
                    <a:pt x="0" y="40"/>
                    <a:pt x="17" y="21"/>
                  </a:cubicBezTo>
                  <a:cubicBezTo>
                    <a:pt x="32" y="3"/>
                    <a:pt x="58" y="0"/>
                    <a:pt x="75" y="15"/>
                  </a:cubicBezTo>
                  <a:lnTo>
                    <a:pt x="236" y="147"/>
                  </a:lnTo>
                </a:path>
              </a:pathLst>
            </a:custGeom>
            <a:solidFill>
              <a:srgbClr val="FCDB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8" name="Freeform 213"/>
            <p:cNvSpPr>
              <a:spLocks noChangeArrowheads="1"/>
            </p:cNvSpPr>
            <p:nvPr/>
          </p:nvSpPr>
          <p:spPr bwMode="auto">
            <a:xfrm>
              <a:off x="20358721" y="7794476"/>
              <a:ext cx="121001" cy="443648"/>
            </a:xfrm>
            <a:custGeom>
              <a:avLst/>
              <a:gdLst>
                <a:gd name="T0" fmla="*/ 170222783 w 85"/>
                <a:gd name="T1" fmla="*/ 572208167 h 295"/>
                <a:gd name="T2" fmla="*/ 170222783 w 85"/>
                <a:gd name="T3" fmla="*/ 572208167 h 295"/>
                <a:gd name="T4" fmla="*/ 81059282 w 85"/>
                <a:gd name="T5" fmla="*/ 664936615 h 295"/>
                <a:gd name="T6" fmla="*/ 81059282 w 85"/>
                <a:gd name="T7" fmla="*/ 664936615 h 295"/>
                <a:gd name="T8" fmla="*/ 0 w 85"/>
                <a:gd name="T9" fmla="*/ 572208167 h 295"/>
                <a:gd name="T10" fmla="*/ 0 w 85"/>
                <a:gd name="T11" fmla="*/ 90468099 h 295"/>
                <a:gd name="T12" fmla="*/ 81059282 w 85"/>
                <a:gd name="T13" fmla="*/ 0 h 295"/>
                <a:gd name="T14" fmla="*/ 81059282 w 85"/>
                <a:gd name="T15" fmla="*/ 0 h 295"/>
                <a:gd name="T16" fmla="*/ 170222783 w 85"/>
                <a:gd name="T17" fmla="*/ 90468099 h 295"/>
                <a:gd name="T18" fmla="*/ 170222783 w 85"/>
                <a:gd name="T19" fmla="*/ 572208167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5" h="295">
                  <a:moveTo>
                    <a:pt x="84" y="253"/>
                  </a:moveTo>
                  <a:lnTo>
                    <a:pt x="84" y="253"/>
                  </a:lnTo>
                  <a:cubicBezTo>
                    <a:pt x="84" y="276"/>
                    <a:pt x="64" y="294"/>
                    <a:pt x="40" y="294"/>
                  </a:cubicBezTo>
                  <a:cubicBezTo>
                    <a:pt x="21" y="294"/>
                    <a:pt x="0" y="276"/>
                    <a:pt x="0" y="253"/>
                  </a:cubicBezTo>
                  <a:cubicBezTo>
                    <a:pt x="0" y="40"/>
                    <a:pt x="0" y="40"/>
                    <a:pt x="0" y="40"/>
                  </a:cubicBezTo>
                  <a:cubicBezTo>
                    <a:pt x="0" y="17"/>
                    <a:pt x="21" y="0"/>
                    <a:pt x="40" y="0"/>
                  </a:cubicBezTo>
                  <a:cubicBezTo>
                    <a:pt x="64" y="0"/>
                    <a:pt x="84" y="17"/>
                    <a:pt x="84" y="40"/>
                  </a:cubicBezTo>
                  <a:lnTo>
                    <a:pt x="84" y="253"/>
                  </a:lnTo>
                </a:path>
              </a:pathLst>
            </a:custGeom>
            <a:solidFill>
              <a:srgbClr val="FCDB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 name="Freeform 214"/>
            <p:cNvSpPr>
              <a:spLocks noChangeArrowheads="1"/>
            </p:cNvSpPr>
            <p:nvPr/>
          </p:nvSpPr>
          <p:spPr bwMode="auto">
            <a:xfrm>
              <a:off x="18698318" y="8204514"/>
              <a:ext cx="1499068" cy="793189"/>
            </a:xfrm>
            <a:custGeom>
              <a:avLst/>
              <a:gdLst>
                <a:gd name="T0" fmla="*/ 1966014027 w 988"/>
                <a:gd name="T1" fmla="*/ 0 h 524"/>
                <a:gd name="T2" fmla="*/ 1966014027 w 988"/>
                <a:gd name="T3" fmla="*/ 0 h 524"/>
                <a:gd name="T4" fmla="*/ 317693172 w 988"/>
                <a:gd name="T5" fmla="*/ 0 h 524"/>
                <a:gd name="T6" fmla="*/ 0 w 988"/>
                <a:gd name="T7" fmla="*/ 0 h 524"/>
                <a:gd name="T8" fmla="*/ 0 w 988"/>
                <a:gd name="T9" fmla="*/ 309331600 h 524"/>
                <a:gd name="T10" fmla="*/ 0 w 988"/>
                <a:gd name="T11" fmla="*/ 1198373858 h 524"/>
                <a:gd name="T12" fmla="*/ 204889822 w 988"/>
                <a:gd name="T13" fmla="*/ 1198373858 h 524"/>
                <a:gd name="T14" fmla="*/ 204889822 w 988"/>
                <a:gd name="T15" fmla="*/ 540758114 h 524"/>
                <a:gd name="T16" fmla="*/ 451216433 w 988"/>
                <a:gd name="T17" fmla="*/ 302457800 h 524"/>
                <a:gd name="T18" fmla="*/ 1834792472 w 988"/>
                <a:gd name="T19" fmla="*/ 302457800 h 524"/>
                <a:gd name="T20" fmla="*/ 2067307326 w 988"/>
                <a:gd name="T21" fmla="*/ 533884314 h 524"/>
                <a:gd name="T22" fmla="*/ 2067307326 w 988"/>
                <a:gd name="T23" fmla="*/ 1198373858 h 524"/>
                <a:gd name="T24" fmla="*/ 2147483647 w 988"/>
                <a:gd name="T25" fmla="*/ 1198373858 h 524"/>
                <a:gd name="T26" fmla="*/ 2147483647 w 988"/>
                <a:gd name="T27" fmla="*/ 309331600 h 524"/>
                <a:gd name="T28" fmla="*/ 2147483647 w 988"/>
                <a:gd name="T29" fmla="*/ 0 h 524"/>
                <a:gd name="T30" fmla="*/ 1966014027 w 988"/>
                <a:gd name="T31" fmla="*/ 0 h 5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88" h="524">
                  <a:moveTo>
                    <a:pt x="854" y="0"/>
                  </a:moveTo>
                  <a:lnTo>
                    <a:pt x="854" y="0"/>
                  </a:lnTo>
                  <a:cubicBezTo>
                    <a:pt x="138" y="0"/>
                    <a:pt x="138" y="0"/>
                    <a:pt x="138" y="0"/>
                  </a:cubicBezTo>
                  <a:cubicBezTo>
                    <a:pt x="0" y="0"/>
                    <a:pt x="0" y="0"/>
                    <a:pt x="0" y="0"/>
                  </a:cubicBezTo>
                  <a:cubicBezTo>
                    <a:pt x="0" y="135"/>
                    <a:pt x="0" y="135"/>
                    <a:pt x="0" y="135"/>
                  </a:cubicBezTo>
                  <a:cubicBezTo>
                    <a:pt x="0" y="523"/>
                    <a:pt x="0" y="523"/>
                    <a:pt x="0" y="523"/>
                  </a:cubicBezTo>
                  <a:cubicBezTo>
                    <a:pt x="89" y="523"/>
                    <a:pt x="89" y="523"/>
                    <a:pt x="89" y="523"/>
                  </a:cubicBezTo>
                  <a:cubicBezTo>
                    <a:pt x="89" y="236"/>
                    <a:pt x="89" y="236"/>
                    <a:pt x="89" y="236"/>
                  </a:cubicBezTo>
                  <a:cubicBezTo>
                    <a:pt x="98" y="181"/>
                    <a:pt x="141" y="141"/>
                    <a:pt x="196" y="132"/>
                  </a:cubicBezTo>
                  <a:cubicBezTo>
                    <a:pt x="797" y="132"/>
                    <a:pt x="797" y="132"/>
                    <a:pt x="797" y="132"/>
                  </a:cubicBezTo>
                  <a:cubicBezTo>
                    <a:pt x="849" y="141"/>
                    <a:pt x="889" y="181"/>
                    <a:pt x="898" y="233"/>
                  </a:cubicBezTo>
                  <a:cubicBezTo>
                    <a:pt x="898" y="523"/>
                    <a:pt x="898" y="523"/>
                    <a:pt x="898" y="523"/>
                  </a:cubicBezTo>
                  <a:cubicBezTo>
                    <a:pt x="987" y="523"/>
                    <a:pt x="987" y="523"/>
                    <a:pt x="987" y="523"/>
                  </a:cubicBezTo>
                  <a:cubicBezTo>
                    <a:pt x="987" y="135"/>
                    <a:pt x="987" y="135"/>
                    <a:pt x="987" y="135"/>
                  </a:cubicBezTo>
                  <a:cubicBezTo>
                    <a:pt x="987" y="0"/>
                    <a:pt x="987" y="0"/>
                    <a:pt x="987" y="0"/>
                  </a:cubicBezTo>
                  <a:lnTo>
                    <a:pt x="854" y="0"/>
                  </a:lnTo>
                </a:path>
              </a:pathLst>
            </a:custGeom>
            <a:solidFill>
              <a:srgbClr val="323338"/>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0" name="Freeform 215"/>
            <p:cNvSpPr>
              <a:spLocks noChangeArrowheads="1"/>
            </p:cNvSpPr>
            <p:nvPr/>
          </p:nvSpPr>
          <p:spPr bwMode="auto">
            <a:xfrm>
              <a:off x="18657985" y="6698800"/>
              <a:ext cx="1848626" cy="1566211"/>
            </a:xfrm>
            <a:custGeom>
              <a:avLst/>
              <a:gdLst>
                <a:gd name="T0" fmla="*/ 2147483647 w 1215"/>
                <a:gd name="T1" fmla="*/ 117693693 h 1031"/>
                <a:gd name="T2" fmla="*/ 2147483647 w 1215"/>
                <a:gd name="T3" fmla="*/ 117693693 h 1031"/>
                <a:gd name="T4" fmla="*/ 2147483647 w 1215"/>
                <a:gd name="T5" fmla="*/ 0 h 1031"/>
                <a:gd name="T6" fmla="*/ 39355194 w 1215"/>
                <a:gd name="T7" fmla="*/ 0 h 1031"/>
                <a:gd name="T8" fmla="*/ 0 w 1215"/>
                <a:gd name="T9" fmla="*/ 6922622 h 1031"/>
                <a:gd name="T10" fmla="*/ 0 w 1215"/>
                <a:gd name="T11" fmla="*/ 251541690 h 1031"/>
                <a:gd name="T12" fmla="*/ 0 w 1215"/>
                <a:gd name="T13" fmla="*/ 244619068 h 1031"/>
                <a:gd name="T14" fmla="*/ 0 w 1215"/>
                <a:gd name="T15" fmla="*/ 2147483647 h 1031"/>
                <a:gd name="T16" fmla="*/ 67134793 w 1215"/>
                <a:gd name="T17" fmla="*/ 2147483647 h 1031"/>
                <a:gd name="T18" fmla="*/ 2147483647 w 1215"/>
                <a:gd name="T19" fmla="*/ 2147483647 h 1031"/>
                <a:gd name="T20" fmla="*/ 2147483647 w 1215"/>
                <a:gd name="T21" fmla="*/ 2147483647 h 1031"/>
                <a:gd name="T22" fmla="*/ 2147483647 w 1215"/>
                <a:gd name="T23" fmla="*/ 244619068 h 1031"/>
                <a:gd name="T24" fmla="*/ 2147483647 w 1215"/>
                <a:gd name="T25" fmla="*/ 300003084 h 1031"/>
                <a:gd name="T26" fmla="*/ 2147483647 w 1215"/>
                <a:gd name="T27" fmla="*/ 537699529 h 1031"/>
                <a:gd name="T28" fmla="*/ 2147483647 w 1215"/>
                <a:gd name="T29" fmla="*/ 2147483647 h 1031"/>
                <a:gd name="T30" fmla="*/ 2147483647 w 1215"/>
                <a:gd name="T31" fmla="*/ 2147483647 h 1031"/>
                <a:gd name="T32" fmla="*/ 2147483647 w 1215"/>
                <a:gd name="T33" fmla="*/ 537699529 h 1031"/>
                <a:gd name="T34" fmla="*/ 2147483647 w 1215"/>
                <a:gd name="T35" fmla="*/ 117693693 h 10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15" h="1031">
                  <a:moveTo>
                    <a:pt x="1142" y="51"/>
                  </a:moveTo>
                  <a:lnTo>
                    <a:pt x="1142" y="51"/>
                  </a:lnTo>
                  <a:cubicBezTo>
                    <a:pt x="1102" y="14"/>
                    <a:pt x="1053" y="3"/>
                    <a:pt x="1019" y="0"/>
                  </a:cubicBezTo>
                  <a:cubicBezTo>
                    <a:pt x="1016" y="0"/>
                    <a:pt x="23" y="0"/>
                    <a:pt x="17" y="0"/>
                  </a:cubicBezTo>
                  <a:cubicBezTo>
                    <a:pt x="14" y="0"/>
                    <a:pt x="8" y="3"/>
                    <a:pt x="0" y="3"/>
                  </a:cubicBezTo>
                  <a:cubicBezTo>
                    <a:pt x="0" y="109"/>
                    <a:pt x="0" y="109"/>
                    <a:pt x="0" y="109"/>
                  </a:cubicBezTo>
                  <a:lnTo>
                    <a:pt x="0" y="106"/>
                  </a:lnTo>
                  <a:cubicBezTo>
                    <a:pt x="0" y="1001"/>
                    <a:pt x="0" y="1001"/>
                    <a:pt x="0" y="1001"/>
                  </a:cubicBezTo>
                  <a:cubicBezTo>
                    <a:pt x="0" y="1015"/>
                    <a:pt x="14" y="1030"/>
                    <a:pt x="29" y="1030"/>
                  </a:cubicBezTo>
                  <a:cubicBezTo>
                    <a:pt x="1007" y="1030"/>
                    <a:pt x="1007" y="1030"/>
                    <a:pt x="1007" y="1030"/>
                  </a:cubicBezTo>
                  <a:cubicBezTo>
                    <a:pt x="1021" y="1030"/>
                    <a:pt x="1036" y="1015"/>
                    <a:pt x="1036" y="1001"/>
                  </a:cubicBezTo>
                  <a:cubicBezTo>
                    <a:pt x="1036" y="106"/>
                    <a:pt x="1036" y="106"/>
                    <a:pt x="1036" y="106"/>
                  </a:cubicBezTo>
                  <a:cubicBezTo>
                    <a:pt x="1044" y="112"/>
                    <a:pt x="1062" y="118"/>
                    <a:pt x="1073" y="130"/>
                  </a:cubicBezTo>
                  <a:cubicBezTo>
                    <a:pt x="1096" y="150"/>
                    <a:pt x="1108" y="184"/>
                    <a:pt x="1108" y="233"/>
                  </a:cubicBezTo>
                  <a:cubicBezTo>
                    <a:pt x="1108" y="932"/>
                    <a:pt x="1108" y="932"/>
                    <a:pt x="1108" y="932"/>
                  </a:cubicBezTo>
                  <a:cubicBezTo>
                    <a:pt x="1214" y="932"/>
                    <a:pt x="1214" y="932"/>
                    <a:pt x="1214" y="932"/>
                  </a:cubicBezTo>
                  <a:cubicBezTo>
                    <a:pt x="1214" y="233"/>
                    <a:pt x="1214" y="233"/>
                    <a:pt x="1214" y="233"/>
                  </a:cubicBezTo>
                  <a:cubicBezTo>
                    <a:pt x="1214" y="155"/>
                    <a:pt x="1188" y="95"/>
                    <a:pt x="1142" y="51"/>
                  </a:cubicBezTo>
                </a:path>
              </a:pathLst>
            </a:custGeom>
            <a:solidFill>
              <a:srgbClr val="EFEEE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 name="Freeform 216"/>
            <p:cNvSpPr>
              <a:spLocks noChangeArrowheads="1"/>
            </p:cNvSpPr>
            <p:nvPr/>
          </p:nvSpPr>
          <p:spPr bwMode="auto">
            <a:xfrm>
              <a:off x="19357102" y="7162614"/>
              <a:ext cx="194946" cy="658750"/>
            </a:xfrm>
            <a:custGeom>
              <a:avLst/>
              <a:gdLst>
                <a:gd name="T0" fmla="*/ 287892086 w 131"/>
                <a:gd name="T1" fmla="*/ 889804670 h 435"/>
                <a:gd name="T2" fmla="*/ 146160391 w 131"/>
                <a:gd name="T3" fmla="*/ 995297046 h 435"/>
                <a:gd name="T4" fmla="*/ 0 w 131"/>
                <a:gd name="T5" fmla="*/ 889804670 h 435"/>
                <a:gd name="T6" fmla="*/ 64222058 w 131"/>
                <a:gd name="T7" fmla="*/ 0 h 435"/>
                <a:gd name="T8" fmla="*/ 230313074 w 131"/>
                <a:gd name="T9" fmla="*/ 0 h 435"/>
                <a:gd name="T10" fmla="*/ 287892086 w 131"/>
                <a:gd name="T11" fmla="*/ 889804670 h 4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1" h="435">
                  <a:moveTo>
                    <a:pt x="130" y="388"/>
                  </a:moveTo>
                  <a:lnTo>
                    <a:pt x="66" y="434"/>
                  </a:lnTo>
                  <a:lnTo>
                    <a:pt x="0" y="388"/>
                  </a:lnTo>
                  <a:lnTo>
                    <a:pt x="29" y="0"/>
                  </a:lnTo>
                  <a:lnTo>
                    <a:pt x="104" y="0"/>
                  </a:lnTo>
                  <a:lnTo>
                    <a:pt x="130" y="388"/>
                  </a:lnTo>
                </a:path>
              </a:pathLst>
            </a:custGeom>
            <a:solidFill>
              <a:srgbClr val="EF744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2" name="Freeform 217"/>
            <p:cNvSpPr>
              <a:spLocks noChangeArrowheads="1"/>
            </p:cNvSpPr>
            <p:nvPr/>
          </p:nvSpPr>
          <p:spPr bwMode="auto">
            <a:xfrm>
              <a:off x="18657985" y="6698800"/>
              <a:ext cx="1848626" cy="1566211"/>
            </a:xfrm>
            <a:custGeom>
              <a:avLst/>
              <a:gdLst>
                <a:gd name="T0" fmla="*/ 2147483647 w 1215"/>
                <a:gd name="T1" fmla="*/ 117693693 h 1031"/>
                <a:gd name="T2" fmla="*/ 2147483647 w 1215"/>
                <a:gd name="T3" fmla="*/ 117693693 h 1031"/>
                <a:gd name="T4" fmla="*/ 2147483647 w 1215"/>
                <a:gd name="T5" fmla="*/ 0 h 1031"/>
                <a:gd name="T6" fmla="*/ 2147483647 w 1215"/>
                <a:gd name="T7" fmla="*/ 0 h 1031"/>
                <a:gd name="T8" fmla="*/ 1210729831 w 1215"/>
                <a:gd name="T9" fmla="*/ 1546172310 h 1031"/>
                <a:gd name="T10" fmla="*/ 192142991 w 1215"/>
                <a:gd name="T11" fmla="*/ 0 h 1031"/>
                <a:gd name="T12" fmla="*/ 39355194 w 1215"/>
                <a:gd name="T13" fmla="*/ 0 h 1031"/>
                <a:gd name="T14" fmla="*/ 0 w 1215"/>
                <a:gd name="T15" fmla="*/ 6922622 h 1031"/>
                <a:gd name="T16" fmla="*/ 0 w 1215"/>
                <a:gd name="T17" fmla="*/ 251541690 h 1031"/>
                <a:gd name="T18" fmla="*/ 0 w 1215"/>
                <a:gd name="T19" fmla="*/ 244619068 h 1031"/>
                <a:gd name="T20" fmla="*/ 0 w 1215"/>
                <a:gd name="T21" fmla="*/ 2147483647 h 1031"/>
                <a:gd name="T22" fmla="*/ 67134793 w 1215"/>
                <a:gd name="T23" fmla="*/ 2147483647 h 1031"/>
                <a:gd name="T24" fmla="*/ 2147483647 w 1215"/>
                <a:gd name="T25" fmla="*/ 2147483647 h 1031"/>
                <a:gd name="T26" fmla="*/ 2147483647 w 1215"/>
                <a:gd name="T27" fmla="*/ 2147483647 h 1031"/>
                <a:gd name="T28" fmla="*/ 2147483647 w 1215"/>
                <a:gd name="T29" fmla="*/ 244619068 h 1031"/>
                <a:gd name="T30" fmla="*/ 2147483647 w 1215"/>
                <a:gd name="T31" fmla="*/ 300003084 h 1031"/>
                <a:gd name="T32" fmla="*/ 2147483647 w 1215"/>
                <a:gd name="T33" fmla="*/ 537699529 h 1031"/>
                <a:gd name="T34" fmla="*/ 2147483647 w 1215"/>
                <a:gd name="T35" fmla="*/ 2051563231 h 1031"/>
                <a:gd name="T36" fmla="*/ 2147483647 w 1215"/>
                <a:gd name="T37" fmla="*/ 2051563231 h 1031"/>
                <a:gd name="T38" fmla="*/ 2147483647 w 1215"/>
                <a:gd name="T39" fmla="*/ 537699529 h 1031"/>
                <a:gd name="T40" fmla="*/ 2147483647 w 1215"/>
                <a:gd name="T41" fmla="*/ 117693693 h 10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15" h="1031">
                  <a:moveTo>
                    <a:pt x="1142" y="51"/>
                  </a:moveTo>
                  <a:lnTo>
                    <a:pt x="1142" y="51"/>
                  </a:lnTo>
                  <a:cubicBezTo>
                    <a:pt x="1102" y="17"/>
                    <a:pt x="1053" y="3"/>
                    <a:pt x="1019" y="0"/>
                  </a:cubicBezTo>
                  <a:cubicBezTo>
                    <a:pt x="1016" y="0"/>
                    <a:pt x="993" y="0"/>
                    <a:pt x="950" y="0"/>
                  </a:cubicBezTo>
                  <a:cubicBezTo>
                    <a:pt x="523" y="670"/>
                    <a:pt x="523" y="670"/>
                    <a:pt x="523" y="670"/>
                  </a:cubicBezTo>
                  <a:cubicBezTo>
                    <a:pt x="83" y="0"/>
                    <a:pt x="83" y="0"/>
                    <a:pt x="83" y="0"/>
                  </a:cubicBezTo>
                  <a:cubicBezTo>
                    <a:pt x="43" y="0"/>
                    <a:pt x="17" y="0"/>
                    <a:pt x="17" y="0"/>
                  </a:cubicBezTo>
                  <a:cubicBezTo>
                    <a:pt x="12" y="0"/>
                    <a:pt x="8" y="3"/>
                    <a:pt x="0" y="3"/>
                  </a:cubicBezTo>
                  <a:cubicBezTo>
                    <a:pt x="0" y="109"/>
                    <a:pt x="0" y="109"/>
                    <a:pt x="0" y="109"/>
                  </a:cubicBezTo>
                  <a:cubicBezTo>
                    <a:pt x="0" y="109"/>
                    <a:pt x="0" y="109"/>
                    <a:pt x="0" y="106"/>
                  </a:cubicBezTo>
                  <a:cubicBezTo>
                    <a:pt x="0" y="1001"/>
                    <a:pt x="0" y="1001"/>
                    <a:pt x="0" y="1001"/>
                  </a:cubicBezTo>
                  <a:cubicBezTo>
                    <a:pt x="0" y="1015"/>
                    <a:pt x="14" y="1030"/>
                    <a:pt x="29" y="1030"/>
                  </a:cubicBezTo>
                  <a:cubicBezTo>
                    <a:pt x="1007" y="1030"/>
                    <a:pt x="1007" y="1030"/>
                    <a:pt x="1007" y="1030"/>
                  </a:cubicBezTo>
                  <a:cubicBezTo>
                    <a:pt x="1021" y="1030"/>
                    <a:pt x="1036" y="1015"/>
                    <a:pt x="1036" y="1001"/>
                  </a:cubicBezTo>
                  <a:cubicBezTo>
                    <a:pt x="1036" y="106"/>
                    <a:pt x="1036" y="106"/>
                    <a:pt x="1036" y="106"/>
                  </a:cubicBezTo>
                  <a:cubicBezTo>
                    <a:pt x="1044" y="112"/>
                    <a:pt x="1062" y="118"/>
                    <a:pt x="1073" y="130"/>
                  </a:cubicBezTo>
                  <a:cubicBezTo>
                    <a:pt x="1096" y="150"/>
                    <a:pt x="1108" y="184"/>
                    <a:pt x="1108" y="233"/>
                  </a:cubicBezTo>
                  <a:cubicBezTo>
                    <a:pt x="1108" y="889"/>
                    <a:pt x="1108" y="889"/>
                    <a:pt x="1108" y="889"/>
                  </a:cubicBezTo>
                  <a:cubicBezTo>
                    <a:pt x="1214" y="889"/>
                    <a:pt x="1214" y="889"/>
                    <a:pt x="1214" y="889"/>
                  </a:cubicBezTo>
                  <a:cubicBezTo>
                    <a:pt x="1214" y="233"/>
                    <a:pt x="1214" y="233"/>
                    <a:pt x="1214" y="233"/>
                  </a:cubicBezTo>
                  <a:cubicBezTo>
                    <a:pt x="1214" y="155"/>
                    <a:pt x="1188" y="95"/>
                    <a:pt x="1142" y="51"/>
                  </a:cubicBezTo>
                </a:path>
              </a:pathLst>
            </a:custGeom>
            <a:solidFill>
              <a:srgbClr val="22222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3" name="Freeform 218"/>
            <p:cNvSpPr>
              <a:spLocks noChangeArrowheads="1"/>
            </p:cNvSpPr>
            <p:nvPr/>
          </p:nvSpPr>
          <p:spPr bwMode="auto">
            <a:xfrm>
              <a:off x="17387475" y="6241708"/>
              <a:ext cx="194946" cy="188214"/>
            </a:xfrm>
            <a:custGeom>
              <a:avLst/>
              <a:gdLst>
                <a:gd name="T0" fmla="*/ 283595128 w 133"/>
                <a:gd name="T1" fmla="*/ 125190468 h 127"/>
                <a:gd name="T2" fmla="*/ 283595128 w 133"/>
                <a:gd name="T3" fmla="*/ 125190468 h 127"/>
                <a:gd name="T4" fmla="*/ 148242508 w 133"/>
                <a:gd name="T5" fmla="*/ 0 h 127"/>
                <a:gd name="T6" fmla="*/ 0 w 133"/>
                <a:gd name="T7" fmla="*/ 131779440 h 127"/>
                <a:gd name="T8" fmla="*/ 158985059 w 133"/>
                <a:gd name="T9" fmla="*/ 276736824 h 127"/>
                <a:gd name="T10" fmla="*/ 283595128 w 133"/>
                <a:gd name="T11" fmla="*/ 125190468 h 12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3" h="127">
                  <a:moveTo>
                    <a:pt x="132" y="57"/>
                  </a:moveTo>
                  <a:lnTo>
                    <a:pt x="132" y="57"/>
                  </a:lnTo>
                  <a:cubicBezTo>
                    <a:pt x="109" y="37"/>
                    <a:pt x="86" y="20"/>
                    <a:pt x="69" y="0"/>
                  </a:cubicBezTo>
                  <a:cubicBezTo>
                    <a:pt x="0" y="60"/>
                    <a:pt x="0" y="60"/>
                    <a:pt x="0" y="60"/>
                  </a:cubicBezTo>
                  <a:cubicBezTo>
                    <a:pt x="23" y="83"/>
                    <a:pt x="48" y="106"/>
                    <a:pt x="74" y="126"/>
                  </a:cubicBezTo>
                  <a:lnTo>
                    <a:pt x="132" y="57"/>
                  </a:lnTo>
                </a:path>
              </a:pathLst>
            </a:custGeom>
            <a:solidFill>
              <a:srgbClr val="EFEEE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4" name="Freeform 219"/>
            <p:cNvSpPr>
              <a:spLocks noChangeArrowheads="1"/>
            </p:cNvSpPr>
            <p:nvPr/>
          </p:nvSpPr>
          <p:spPr bwMode="auto">
            <a:xfrm>
              <a:off x="17421086" y="6268596"/>
              <a:ext cx="1283955" cy="584809"/>
            </a:xfrm>
            <a:custGeom>
              <a:avLst/>
              <a:gdLst>
                <a:gd name="T0" fmla="*/ 1916455184 w 847"/>
                <a:gd name="T1" fmla="*/ 881441654 h 387"/>
                <a:gd name="T2" fmla="*/ 1916455184 w 847"/>
                <a:gd name="T3" fmla="*/ 881441654 h 387"/>
                <a:gd name="T4" fmla="*/ 0 w 847"/>
                <a:gd name="T5" fmla="*/ 150712986 h 387"/>
                <a:gd name="T6" fmla="*/ 165449805 w 847"/>
                <a:gd name="T7" fmla="*/ 0 h 387"/>
                <a:gd name="T8" fmla="*/ 1944030657 w 847"/>
                <a:gd name="T9" fmla="*/ 657656254 h 387"/>
                <a:gd name="T10" fmla="*/ 1916455184 w 847"/>
                <a:gd name="T11" fmla="*/ 881441654 h 38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47" h="387">
                  <a:moveTo>
                    <a:pt x="834" y="386"/>
                  </a:moveTo>
                  <a:lnTo>
                    <a:pt x="834" y="386"/>
                  </a:lnTo>
                  <a:cubicBezTo>
                    <a:pt x="811" y="383"/>
                    <a:pt x="236" y="322"/>
                    <a:pt x="0" y="66"/>
                  </a:cubicBezTo>
                  <a:cubicBezTo>
                    <a:pt x="72" y="0"/>
                    <a:pt x="72" y="0"/>
                    <a:pt x="72" y="0"/>
                  </a:cubicBezTo>
                  <a:cubicBezTo>
                    <a:pt x="282" y="230"/>
                    <a:pt x="840" y="288"/>
                    <a:pt x="846" y="288"/>
                  </a:cubicBezTo>
                  <a:lnTo>
                    <a:pt x="834" y="386"/>
                  </a:lnTo>
                </a:path>
              </a:pathLst>
            </a:custGeom>
            <a:solidFill>
              <a:srgbClr val="22222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5" name="Freeform 220"/>
            <p:cNvSpPr>
              <a:spLocks noChangeArrowheads="1"/>
            </p:cNvSpPr>
            <p:nvPr/>
          </p:nvSpPr>
          <p:spPr bwMode="auto">
            <a:xfrm>
              <a:off x="18785708" y="6698800"/>
              <a:ext cx="658783" cy="1015013"/>
            </a:xfrm>
            <a:custGeom>
              <a:avLst/>
              <a:gdLst>
                <a:gd name="T0" fmla="*/ 988594136 w 438"/>
                <a:gd name="T1" fmla="*/ 1533108309 h 671"/>
                <a:gd name="T2" fmla="*/ 357431891 w 438"/>
                <a:gd name="T3" fmla="*/ 1066311243 h 671"/>
                <a:gd name="T4" fmla="*/ 323498551 w 438"/>
                <a:gd name="T5" fmla="*/ 842065979 h 671"/>
                <a:gd name="T6" fmla="*/ 45243953 w 438"/>
                <a:gd name="T7" fmla="*/ 546884769 h 671"/>
                <a:gd name="T8" fmla="*/ 0 w 438"/>
                <a:gd name="T9" fmla="*/ 0 h 671"/>
                <a:gd name="T10" fmla="*/ 988594136 w 438"/>
                <a:gd name="T11" fmla="*/ 1533108309 h 67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8" h="671">
                  <a:moveTo>
                    <a:pt x="437" y="670"/>
                  </a:moveTo>
                  <a:lnTo>
                    <a:pt x="158" y="466"/>
                  </a:lnTo>
                  <a:lnTo>
                    <a:pt x="143" y="368"/>
                  </a:lnTo>
                  <a:lnTo>
                    <a:pt x="20" y="239"/>
                  </a:lnTo>
                  <a:lnTo>
                    <a:pt x="0" y="0"/>
                  </a:lnTo>
                  <a:lnTo>
                    <a:pt x="437" y="670"/>
                  </a:lnTo>
                </a:path>
              </a:pathLst>
            </a:custGeom>
            <a:solidFill>
              <a:srgbClr val="323338"/>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6" name="Freeform 221"/>
            <p:cNvSpPr>
              <a:spLocks noChangeArrowheads="1"/>
            </p:cNvSpPr>
            <p:nvPr/>
          </p:nvSpPr>
          <p:spPr bwMode="auto">
            <a:xfrm>
              <a:off x="19451213" y="6698800"/>
              <a:ext cx="645339" cy="1015013"/>
            </a:xfrm>
            <a:custGeom>
              <a:avLst/>
              <a:gdLst>
                <a:gd name="T0" fmla="*/ 0 w 429"/>
                <a:gd name="T1" fmla="*/ 1533108309 h 671"/>
                <a:gd name="T2" fmla="*/ 638131962 w 429"/>
                <a:gd name="T3" fmla="*/ 1066311243 h 671"/>
                <a:gd name="T4" fmla="*/ 669812241 w 429"/>
                <a:gd name="T5" fmla="*/ 842065979 h 671"/>
                <a:gd name="T6" fmla="*/ 943621004 w 429"/>
                <a:gd name="T7" fmla="*/ 546884769 h 671"/>
                <a:gd name="T8" fmla="*/ 968512436 w 429"/>
                <a:gd name="T9" fmla="*/ 0 h 671"/>
                <a:gd name="T10" fmla="*/ 0 w 429"/>
                <a:gd name="T11" fmla="*/ 1533108309 h 67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9" h="671">
                  <a:moveTo>
                    <a:pt x="0" y="670"/>
                  </a:moveTo>
                  <a:lnTo>
                    <a:pt x="282" y="466"/>
                  </a:lnTo>
                  <a:lnTo>
                    <a:pt x="296" y="368"/>
                  </a:lnTo>
                  <a:lnTo>
                    <a:pt x="417" y="239"/>
                  </a:lnTo>
                  <a:lnTo>
                    <a:pt x="428" y="0"/>
                  </a:lnTo>
                  <a:lnTo>
                    <a:pt x="0" y="670"/>
                  </a:lnTo>
                </a:path>
              </a:pathLst>
            </a:custGeom>
            <a:solidFill>
              <a:srgbClr val="323338"/>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Freeform 222"/>
            <p:cNvSpPr>
              <a:spLocks noChangeArrowheads="1"/>
            </p:cNvSpPr>
            <p:nvPr/>
          </p:nvSpPr>
          <p:spPr bwMode="auto">
            <a:xfrm>
              <a:off x="18698318" y="5656900"/>
              <a:ext cx="1492345" cy="1559489"/>
            </a:xfrm>
            <a:custGeom>
              <a:avLst/>
              <a:gdLst>
                <a:gd name="T0" fmla="*/ 2147483647 w 982"/>
                <a:gd name="T1" fmla="*/ 2147483647 h 1028"/>
                <a:gd name="T2" fmla="*/ 2147483647 w 982"/>
                <a:gd name="T3" fmla="*/ 2147483647 h 1028"/>
                <a:gd name="T4" fmla="*/ 2020800777 w 982"/>
                <a:gd name="T5" fmla="*/ 2147483647 h 1028"/>
                <a:gd name="T6" fmla="*/ 247115311 w 982"/>
                <a:gd name="T7" fmla="*/ 2147483647 h 1028"/>
                <a:gd name="T8" fmla="*/ 0 w 982"/>
                <a:gd name="T9" fmla="*/ 2147483647 h 1028"/>
                <a:gd name="T10" fmla="*/ 0 w 982"/>
                <a:gd name="T11" fmla="*/ 211721870 h 1028"/>
                <a:gd name="T12" fmla="*/ 247115311 w 982"/>
                <a:gd name="T13" fmla="*/ 0 h 1028"/>
                <a:gd name="T14" fmla="*/ 2020800777 w 982"/>
                <a:gd name="T15" fmla="*/ 0 h 1028"/>
                <a:gd name="T16" fmla="*/ 2147483647 w 982"/>
                <a:gd name="T17" fmla="*/ 211721870 h 1028"/>
                <a:gd name="T18" fmla="*/ 2147483647 w 982"/>
                <a:gd name="T19" fmla="*/ 2147483647 h 10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82" h="1028">
                  <a:moveTo>
                    <a:pt x="981" y="938"/>
                  </a:moveTo>
                  <a:lnTo>
                    <a:pt x="981" y="938"/>
                  </a:lnTo>
                  <a:cubicBezTo>
                    <a:pt x="981" y="987"/>
                    <a:pt x="932" y="1027"/>
                    <a:pt x="875" y="1027"/>
                  </a:cubicBezTo>
                  <a:cubicBezTo>
                    <a:pt x="107" y="1027"/>
                    <a:pt x="107" y="1027"/>
                    <a:pt x="107" y="1027"/>
                  </a:cubicBezTo>
                  <a:cubicBezTo>
                    <a:pt x="49" y="1027"/>
                    <a:pt x="0" y="987"/>
                    <a:pt x="0" y="938"/>
                  </a:cubicBezTo>
                  <a:cubicBezTo>
                    <a:pt x="0" y="92"/>
                    <a:pt x="0" y="92"/>
                    <a:pt x="0" y="92"/>
                  </a:cubicBezTo>
                  <a:cubicBezTo>
                    <a:pt x="0" y="40"/>
                    <a:pt x="49" y="0"/>
                    <a:pt x="107" y="0"/>
                  </a:cubicBezTo>
                  <a:cubicBezTo>
                    <a:pt x="875" y="0"/>
                    <a:pt x="875" y="0"/>
                    <a:pt x="875" y="0"/>
                  </a:cubicBezTo>
                  <a:cubicBezTo>
                    <a:pt x="932" y="0"/>
                    <a:pt x="981" y="40"/>
                    <a:pt x="981" y="92"/>
                  </a:cubicBezTo>
                  <a:lnTo>
                    <a:pt x="981" y="938"/>
                  </a:lnTo>
                </a:path>
              </a:pathLst>
            </a:custGeom>
            <a:solidFill>
              <a:srgbClr val="FCDB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8" name="Freeform 223"/>
            <p:cNvSpPr>
              <a:spLocks noChangeArrowheads="1"/>
            </p:cNvSpPr>
            <p:nvPr/>
          </p:nvSpPr>
          <p:spPr bwMode="auto">
            <a:xfrm>
              <a:off x="18920154" y="6463532"/>
              <a:ext cx="147890" cy="141161"/>
            </a:xfrm>
            <a:custGeom>
              <a:avLst/>
              <a:gdLst>
                <a:gd name="T0" fmla="*/ 214405358 w 101"/>
                <a:gd name="T1" fmla="*/ 101666169 h 98"/>
                <a:gd name="T2" fmla="*/ 214405358 w 101"/>
                <a:gd name="T3" fmla="*/ 101666169 h 98"/>
                <a:gd name="T4" fmla="*/ 111490025 w 101"/>
                <a:gd name="T5" fmla="*/ 201256695 h 98"/>
                <a:gd name="T6" fmla="*/ 0 w 101"/>
                <a:gd name="T7" fmla="*/ 101666169 h 98"/>
                <a:gd name="T8" fmla="*/ 111490025 w 101"/>
                <a:gd name="T9" fmla="*/ 0 h 98"/>
                <a:gd name="T10" fmla="*/ 214405358 w 101"/>
                <a:gd name="T11" fmla="*/ 101666169 h 9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1" h="98">
                  <a:moveTo>
                    <a:pt x="100" y="49"/>
                  </a:moveTo>
                  <a:lnTo>
                    <a:pt x="100" y="49"/>
                  </a:lnTo>
                  <a:cubicBezTo>
                    <a:pt x="100" y="77"/>
                    <a:pt x="78" y="97"/>
                    <a:pt x="52" y="97"/>
                  </a:cubicBezTo>
                  <a:cubicBezTo>
                    <a:pt x="23" y="97"/>
                    <a:pt x="0" y="77"/>
                    <a:pt x="0" y="49"/>
                  </a:cubicBezTo>
                  <a:cubicBezTo>
                    <a:pt x="0" y="20"/>
                    <a:pt x="23" y="0"/>
                    <a:pt x="52" y="0"/>
                  </a:cubicBezTo>
                  <a:cubicBezTo>
                    <a:pt x="78" y="0"/>
                    <a:pt x="100" y="20"/>
                    <a:pt x="100" y="49"/>
                  </a:cubicBezTo>
                </a:path>
              </a:pathLst>
            </a:custGeom>
            <a:solidFill>
              <a:srgbClr val="130A0A"/>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9" name="Freeform 224"/>
            <p:cNvSpPr>
              <a:spLocks noChangeArrowheads="1"/>
            </p:cNvSpPr>
            <p:nvPr/>
          </p:nvSpPr>
          <p:spPr bwMode="auto">
            <a:xfrm>
              <a:off x="18947043" y="6497142"/>
              <a:ext cx="33611" cy="33610"/>
            </a:xfrm>
            <a:custGeom>
              <a:avLst/>
              <a:gdLst>
                <a:gd name="T0" fmla="*/ 40290875 w 27"/>
                <a:gd name="T1" fmla="*/ 21693388 h 27"/>
                <a:gd name="T2" fmla="*/ 40290875 w 27"/>
                <a:gd name="T3" fmla="*/ 21693388 h 27"/>
                <a:gd name="T4" fmla="*/ 17045756 w 27"/>
                <a:gd name="T5" fmla="*/ 40288431 h 27"/>
                <a:gd name="T6" fmla="*/ 0 w 27"/>
                <a:gd name="T7" fmla="*/ 21693388 h 27"/>
                <a:gd name="T8" fmla="*/ 17045756 w 27"/>
                <a:gd name="T9" fmla="*/ 0 h 27"/>
                <a:gd name="T10" fmla="*/ 40290875 w 27"/>
                <a:gd name="T11" fmla="*/ 21693388 h 2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 h="27">
                  <a:moveTo>
                    <a:pt x="26" y="14"/>
                  </a:moveTo>
                  <a:lnTo>
                    <a:pt x="26" y="14"/>
                  </a:lnTo>
                  <a:cubicBezTo>
                    <a:pt x="26" y="20"/>
                    <a:pt x="20" y="26"/>
                    <a:pt x="11" y="26"/>
                  </a:cubicBezTo>
                  <a:cubicBezTo>
                    <a:pt x="5" y="26"/>
                    <a:pt x="0" y="20"/>
                    <a:pt x="0" y="14"/>
                  </a:cubicBezTo>
                  <a:cubicBezTo>
                    <a:pt x="0" y="5"/>
                    <a:pt x="5" y="0"/>
                    <a:pt x="11" y="0"/>
                  </a:cubicBezTo>
                  <a:cubicBezTo>
                    <a:pt x="20" y="0"/>
                    <a:pt x="26" y="5"/>
                    <a:pt x="26" y="14"/>
                  </a:cubicBezTo>
                </a:path>
              </a:pathLst>
            </a:custGeom>
            <a:solidFill>
              <a:srgbClr val="EFEEE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0" name="Freeform 225"/>
            <p:cNvSpPr>
              <a:spLocks noChangeArrowheads="1"/>
            </p:cNvSpPr>
            <p:nvPr/>
          </p:nvSpPr>
          <p:spPr bwMode="auto">
            <a:xfrm>
              <a:off x="19827661" y="6463532"/>
              <a:ext cx="147890" cy="141161"/>
            </a:xfrm>
            <a:custGeom>
              <a:avLst/>
              <a:gdLst>
                <a:gd name="T0" fmla="*/ 212323643 w 102"/>
                <a:gd name="T1" fmla="*/ 101666169 h 98"/>
                <a:gd name="T2" fmla="*/ 212323643 w 102"/>
                <a:gd name="T3" fmla="*/ 101666169 h 98"/>
                <a:gd name="T4" fmla="*/ 103008285 w 102"/>
                <a:gd name="T5" fmla="*/ 201256695 h 98"/>
                <a:gd name="T6" fmla="*/ 0 w 102"/>
                <a:gd name="T7" fmla="*/ 101666169 h 98"/>
                <a:gd name="T8" fmla="*/ 103008285 w 102"/>
                <a:gd name="T9" fmla="*/ 0 h 98"/>
                <a:gd name="T10" fmla="*/ 212323643 w 102"/>
                <a:gd name="T11" fmla="*/ 101666169 h 9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2" h="98">
                  <a:moveTo>
                    <a:pt x="101" y="49"/>
                  </a:moveTo>
                  <a:lnTo>
                    <a:pt x="101" y="49"/>
                  </a:lnTo>
                  <a:cubicBezTo>
                    <a:pt x="101" y="77"/>
                    <a:pt x="78" y="97"/>
                    <a:pt x="49" y="97"/>
                  </a:cubicBezTo>
                  <a:cubicBezTo>
                    <a:pt x="24" y="97"/>
                    <a:pt x="0" y="77"/>
                    <a:pt x="0" y="49"/>
                  </a:cubicBezTo>
                  <a:cubicBezTo>
                    <a:pt x="0" y="20"/>
                    <a:pt x="24" y="0"/>
                    <a:pt x="49" y="0"/>
                  </a:cubicBezTo>
                  <a:cubicBezTo>
                    <a:pt x="78" y="0"/>
                    <a:pt x="101" y="20"/>
                    <a:pt x="101" y="49"/>
                  </a:cubicBezTo>
                </a:path>
              </a:pathLst>
            </a:custGeom>
            <a:solidFill>
              <a:srgbClr val="130A0A"/>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1" name="Freeform 226"/>
            <p:cNvSpPr>
              <a:spLocks noChangeArrowheads="1"/>
            </p:cNvSpPr>
            <p:nvPr/>
          </p:nvSpPr>
          <p:spPr bwMode="auto">
            <a:xfrm>
              <a:off x="19249545" y="6826517"/>
              <a:ext cx="376447" cy="188214"/>
            </a:xfrm>
            <a:custGeom>
              <a:avLst/>
              <a:gdLst>
                <a:gd name="T0" fmla="*/ 546729514 w 252"/>
                <a:gd name="T1" fmla="*/ 12973532 h 128"/>
                <a:gd name="T2" fmla="*/ 546729514 w 252"/>
                <a:gd name="T3" fmla="*/ 12973532 h 128"/>
                <a:gd name="T4" fmla="*/ 515487401 w 252"/>
                <a:gd name="T5" fmla="*/ 0 h 128"/>
                <a:gd name="T6" fmla="*/ 46863170 w 252"/>
                <a:gd name="T7" fmla="*/ 0 h 128"/>
                <a:gd name="T8" fmla="*/ 6695379 w 252"/>
                <a:gd name="T9" fmla="*/ 12973532 h 128"/>
                <a:gd name="T10" fmla="*/ 6695379 w 252"/>
                <a:gd name="T11" fmla="*/ 49729668 h 128"/>
                <a:gd name="T12" fmla="*/ 290101710 w 252"/>
                <a:gd name="T13" fmla="*/ 274592463 h 128"/>
                <a:gd name="T14" fmla="*/ 553424893 w 252"/>
                <a:gd name="T15" fmla="*/ 45405157 h 128"/>
                <a:gd name="T16" fmla="*/ 546729514 w 252"/>
                <a:gd name="T17" fmla="*/ 12973532 h 1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2" h="128">
                  <a:moveTo>
                    <a:pt x="245" y="6"/>
                  </a:moveTo>
                  <a:lnTo>
                    <a:pt x="245" y="6"/>
                  </a:lnTo>
                  <a:cubicBezTo>
                    <a:pt x="242" y="0"/>
                    <a:pt x="236" y="0"/>
                    <a:pt x="231" y="0"/>
                  </a:cubicBezTo>
                  <a:cubicBezTo>
                    <a:pt x="21" y="0"/>
                    <a:pt x="21" y="0"/>
                    <a:pt x="21" y="0"/>
                  </a:cubicBezTo>
                  <a:cubicBezTo>
                    <a:pt x="15" y="0"/>
                    <a:pt x="9" y="0"/>
                    <a:pt x="3" y="6"/>
                  </a:cubicBezTo>
                  <a:cubicBezTo>
                    <a:pt x="0" y="12"/>
                    <a:pt x="0" y="18"/>
                    <a:pt x="3" y="23"/>
                  </a:cubicBezTo>
                  <a:cubicBezTo>
                    <a:pt x="6" y="26"/>
                    <a:pt x="55" y="127"/>
                    <a:pt x="130" y="127"/>
                  </a:cubicBezTo>
                  <a:cubicBezTo>
                    <a:pt x="208" y="127"/>
                    <a:pt x="248" y="26"/>
                    <a:pt x="248" y="21"/>
                  </a:cubicBezTo>
                  <a:cubicBezTo>
                    <a:pt x="251" y="15"/>
                    <a:pt x="248" y="9"/>
                    <a:pt x="245" y="6"/>
                  </a:cubicBezTo>
                </a:path>
              </a:pathLst>
            </a:custGeom>
            <a:solidFill>
              <a:srgbClr val="F47E5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2" name="Freeform 227"/>
            <p:cNvSpPr>
              <a:spLocks noChangeArrowheads="1"/>
            </p:cNvSpPr>
            <p:nvPr/>
          </p:nvSpPr>
          <p:spPr bwMode="auto">
            <a:xfrm>
              <a:off x="19128544" y="5623290"/>
              <a:ext cx="631894" cy="282321"/>
            </a:xfrm>
            <a:custGeom>
              <a:avLst/>
              <a:gdLst>
                <a:gd name="T0" fmla="*/ 952953597 w 418"/>
                <a:gd name="T1" fmla="*/ 0 h 188"/>
                <a:gd name="T2" fmla="*/ 0 w 418"/>
                <a:gd name="T3" fmla="*/ 0 h 188"/>
                <a:gd name="T4" fmla="*/ 473049756 w 418"/>
                <a:gd name="T5" fmla="*/ 421707984 h 188"/>
                <a:gd name="T6" fmla="*/ 952953597 w 418"/>
                <a:gd name="T7" fmla="*/ 0 h 1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8" h="188">
                  <a:moveTo>
                    <a:pt x="417" y="0"/>
                  </a:moveTo>
                  <a:lnTo>
                    <a:pt x="0" y="0"/>
                  </a:lnTo>
                  <a:lnTo>
                    <a:pt x="207" y="187"/>
                  </a:lnTo>
                  <a:lnTo>
                    <a:pt x="417" y="0"/>
                  </a:lnTo>
                </a:path>
              </a:pathLst>
            </a:custGeom>
            <a:solidFill>
              <a:srgbClr val="614C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3" name="Freeform 228"/>
            <p:cNvSpPr>
              <a:spLocks noChangeArrowheads="1"/>
            </p:cNvSpPr>
            <p:nvPr/>
          </p:nvSpPr>
          <p:spPr bwMode="auto">
            <a:xfrm>
              <a:off x="19854550" y="6497142"/>
              <a:ext cx="33611" cy="33610"/>
            </a:xfrm>
            <a:custGeom>
              <a:avLst/>
              <a:gdLst>
                <a:gd name="T0" fmla="*/ 40290875 w 27"/>
                <a:gd name="T1" fmla="*/ 21693388 h 27"/>
                <a:gd name="T2" fmla="*/ 40290875 w 27"/>
                <a:gd name="T3" fmla="*/ 21693388 h 27"/>
                <a:gd name="T4" fmla="*/ 18595597 w 27"/>
                <a:gd name="T5" fmla="*/ 40288431 h 27"/>
                <a:gd name="T6" fmla="*/ 0 w 27"/>
                <a:gd name="T7" fmla="*/ 21693388 h 27"/>
                <a:gd name="T8" fmla="*/ 18595597 w 27"/>
                <a:gd name="T9" fmla="*/ 0 h 27"/>
                <a:gd name="T10" fmla="*/ 40290875 w 27"/>
                <a:gd name="T11" fmla="*/ 21693388 h 2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 h="27">
                  <a:moveTo>
                    <a:pt x="26" y="14"/>
                  </a:moveTo>
                  <a:lnTo>
                    <a:pt x="26" y="14"/>
                  </a:lnTo>
                  <a:cubicBezTo>
                    <a:pt x="26" y="20"/>
                    <a:pt x="21" y="26"/>
                    <a:pt x="12" y="26"/>
                  </a:cubicBezTo>
                  <a:cubicBezTo>
                    <a:pt x="6" y="26"/>
                    <a:pt x="0" y="20"/>
                    <a:pt x="0" y="14"/>
                  </a:cubicBezTo>
                  <a:cubicBezTo>
                    <a:pt x="0" y="5"/>
                    <a:pt x="6" y="0"/>
                    <a:pt x="12" y="0"/>
                  </a:cubicBezTo>
                  <a:cubicBezTo>
                    <a:pt x="21" y="0"/>
                    <a:pt x="26" y="5"/>
                    <a:pt x="26" y="14"/>
                  </a:cubicBezTo>
                </a:path>
              </a:pathLst>
            </a:custGeom>
            <a:solidFill>
              <a:srgbClr val="EFEEE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 name="Freeform 229"/>
            <p:cNvSpPr>
              <a:spLocks noChangeArrowheads="1"/>
            </p:cNvSpPr>
            <p:nvPr/>
          </p:nvSpPr>
          <p:spPr bwMode="auto">
            <a:xfrm>
              <a:off x="17562254" y="6349259"/>
              <a:ext cx="47056" cy="53775"/>
            </a:xfrm>
            <a:custGeom>
              <a:avLst/>
              <a:gdLst>
                <a:gd name="T0" fmla="*/ 61457825 w 35"/>
                <a:gd name="T1" fmla="*/ 40052469 h 38"/>
                <a:gd name="T2" fmla="*/ 61457825 w 35"/>
                <a:gd name="T3" fmla="*/ 40052469 h 38"/>
                <a:gd name="T4" fmla="*/ 30728912 w 35"/>
                <a:gd name="T5" fmla="*/ 74096289 h 38"/>
                <a:gd name="T6" fmla="*/ 0 w 35"/>
                <a:gd name="T7" fmla="*/ 40052469 h 38"/>
                <a:gd name="T8" fmla="*/ 30728912 w 35"/>
                <a:gd name="T9" fmla="*/ 0 h 38"/>
                <a:gd name="T10" fmla="*/ 61457825 w 35"/>
                <a:gd name="T11" fmla="*/ 40052469 h 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 h="38">
                  <a:moveTo>
                    <a:pt x="34" y="20"/>
                  </a:moveTo>
                  <a:lnTo>
                    <a:pt x="34" y="20"/>
                  </a:lnTo>
                  <a:cubicBezTo>
                    <a:pt x="34" y="29"/>
                    <a:pt x="28" y="37"/>
                    <a:pt x="17" y="37"/>
                  </a:cubicBezTo>
                  <a:cubicBezTo>
                    <a:pt x="8" y="37"/>
                    <a:pt x="0" y="29"/>
                    <a:pt x="0" y="20"/>
                  </a:cubicBezTo>
                  <a:cubicBezTo>
                    <a:pt x="0" y="8"/>
                    <a:pt x="8" y="0"/>
                    <a:pt x="17" y="0"/>
                  </a:cubicBezTo>
                  <a:cubicBezTo>
                    <a:pt x="28" y="0"/>
                    <a:pt x="34" y="8"/>
                    <a:pt x="34" y="20"/>
                  </a:cubicBezTo>
                </a:path>
              </a:pathLst>
            </a:custGeom>
            <a:solidFill>
              <a:srgbClr val="6162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5" name="Freeform 230"/>
            <p:cNvSpPr>
              <a:spLocks noChangeArrowheads="1"/>
            </p:cNvSpPr>
            <p:nvPr/>
          </p:nvSpPr>
          <p:spPr bwMode="auto">
            <a:xfrm>
              <a:off x="20439388" y="7996134"/>
              <a:ext cx="47056" cy="47054"/>
            </a:xfrm>
            <a:custGeom>
              <a:avLst/>
              <a:gdLst>
                <a:gd name="T0" fmla="*/ 59799026 w 36"/>
                <a:gd name="T1" fmla="*/ 30726262 h 35"/>
                <a:gd name="T2" fmla="*/ 59799026 w 36"/>
                <a:gd name="T3" fmla="*/ 30726262 h 35"/>
                <a:gd name="T4" fmla="*/ 29045316 w 36"/>
                <a:gd name="T5" fmla="*/ 61452524 h 35"/>
                <a:gd name="T6" fmla="*/ 0 w 36"/>
                <a:gd name="T7" fmla="*/ 30726262 h 35"/>
                <a:gd name="T8" fmla="*/ 29045316 w 36"/>
                <a:gd name="T9" fmla="*/ 0 h 35"/>
                <a:gd name="T10" fmla="*/ 59799026 w 36"/>
                <a:gd name="T11" fmla="*/ 30726262 h 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5">
                  <a:moveTo>
                    <a:pt x="35" y="17"/>
                  </a:moveTo>
                  <a:lnTo>
                    <a:pt x="35" y="17"/>
                  </a:lnTo>
                  <a:cubicBezTo>
                    <a:pt x="35" y="28"/>
                    <a:pt x="29" y="34"/>
                    <a:pt x="17" y="34"/>
                  </a:cubicBezTo>
                  <a:cubicBezTo>
                    <a:pt x="9" y="34"/>
                    <a:pt x="0" y="28"/>
                    <a:pt x="0" y="17"/>
                  </a:cubicBezTo>
                  <a:cubicBezTo>
                    <a:pt x="0" y="8"/>
                    <a:pt x="9" y="0"/>
                    <a:pt x="17" y="0"/>
                  </a:cubicBezTo>
                  <a:cubicBezTo>
                    <a:pt x="29" y="0"/>
                    <a:pt x="35" y="8"/>
                    <a:pt x="35" y="17"/>
                  </a:cubicBezTo>
                </a:path>
              </a:pathLst>
            </a:custGeom>
            <a:solidFill>
              <a:srgbClr val="6162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6" name="Freeform 231"/>
            <p:cNvSpPr>
              <a:spLocks noChangeArrowheads="1"/>
            </p:cNvSpPr>
            <p:nvPr/>
          </p:nvSpPr>
          <p:spPr bwMode="auto">
            <a:xfrm>
              <a:off x="17501753" y="6302206"/>
              <a:ext cx="47056" cy="53775"/>
            </a:xfrm>
            <a:custGeom>
              <a:avLst/>
              <a:gdLst>
                <a:gd name="T0" fmla="*/ 59799026 w 36"/>
                <a:gd name="T1" fmla="*/ 38024440 h 39"/>
                <a:gd name="T2" fmla="*/ 59799026 w 36"/>
                <a:gd name="T3" fmla="*/ 38024440 h 39"/>
                <a:gd name="T4" fmla="*/ 30753710 w 36"/>
                <a:gd name="T5" fmla="*/ 72246023 h 39"/>
                <a:gd name="T6" fmla="*/ 0 w 36"/>
                <a:gd name="T7" fmla="*/ 38024440 h 39"/>
                <a:gd name="T8" fmla="*/ 30753710 w 36"/>
                <a:gd name="T9" fmla="*/ 0 h 39"/>
                <a:gd name="T10" fmla="*/ 59799026 w 36"/>
                <a:gd name="T11" fmla="*/ 38024440 h 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9">
                  <a:moveTo>
                    <a:pt x="35" y="20"/>
                  </a:moveTo>
                  <a:lnTo>
                    <a:pt x="35" y="20"/>
                  </a:lnTo>
                  <a:cubicBezTo>
                    <a:pt x="35" y="29"/>
                    <a:pt x="26" y="38"/>
                    <a:pt x="18" y="38"/>
                  </a:cubicBezTo>
                  <a:cubicBezTo>
                    <a:pt x="6" y="38"/>
                    <a:pt x="0" y="29"/>
                    <a:pt x="0" y="20"/>
                  </a:cubicBezTo>
                  <a:cubicBezTo>
                    <a:pt x="0" y="9"/>
                    <a:pt x="6" y="0"/>
                    <a:pt x="18" y="0"/>
                  </a:cubicBezTo>
                  <a:cubicBezTo>
                    <a:pt x="26" y="0"/>
                    <a:pt x="35" y="9"/>
                    <a:pt x="35" y="20"/>
                  </a:cubicBezTo>
                </a:path>
              </a:pathLst>
            </a:custGeom>
            <a:solidFill>
              <a:srgbClr val="6162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7" name="Freeform 232"/>
            <p:cNvSpPr>
              <a:spLocks noChangeArrowheads="1"/>
            </p:cNvSpPr>
            <p:nvPr/>
          </p:nvSpPr>
          <p:spPr bwMode="auto">
            <a:xfrm>
              <a:off x="20439388" y="7922193"/>
              <a:ext cx="47056" cy="47054"/>
            </a:xfrm>
            <a:custGeom>
              <a:avLst/>
              <a:gdLst>
                <a:gd name="T0" fmla="*/ 59799026 w 36"/>
                <a:gd name="T1" fmla="*/ 30751096 h 36"/>
                <a:gd name="T2" fmla="*/ 59799026 w 36"/>
                <a:gd name="T3" fmla="*/ 30751096 h 36"/>
                <a:gd name="T4" fmla="*/ 29045316 w 36"/>
                <a:gd name="T5" fmla="*/ 59793871 h 36"/>
                <a:gd name="T6" fmla="*/ 0 w 36"/>
                <a:gd name="T7" fmla="*/ 30751096 h 36"/>
                <a:gd name="T8" fmla="*/ 29045316 w 36"/>
                <a:gd name="T9" fmla="*/ 0 h 36"/>
                <a:gd name="T10" fmla="*/ 59799026 w 36"/>
                <a:gd name="T11" fmla="*/ 30751096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36">
                  <a:moveTo>
                    <a:pt x="35" y="18"/>
                  </a:moveTo>
                  <a:lnTo>
                    <a:pt x="35" y="18"/>
                  </a:lnTo>
                  <a:cubicBezTo>
                    <a:pt x="35" y="26"/>
                    <a:pt x="29" y="35"/>
                    <a:pt x="17" y="35"/>
                  </a:cubicBezTo>
                  <a:cubicBezTo>
                    <a:pt x="9" y="35"/>
                    <a:pt x="0" y="26"/>
                    <a:pt x="0" y="18"/>
                  </a:cubicBezTo>
                  <a:cubicBezTo>
                    <a:pt x="0" y="9"/>
                    <a:pt x="9" y="0"/>
                    <a:pt x="17" y="0"/>
                  </a:cubicBezTo>
                  <a:cubicBezTo>
                    <a:pt x="29" y="0"/>
                    <a:pt x="35" y="9"/>
                    <a:pt x="35" y="18"/>
                  </a:cubicBezTo>
                </a:path>
              </a:pathLst>
            </a:custGeom>
            <a:solidFill>
              <a:srgbClr val="6162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8" name="Freeform 233"/>
            <p:cNvSpPr>
              <a:spLocks noChangeArrowheads="1"/>
            </p:cNvSpPr>
            <p:nvPr/>
          </p:nvSpPr>
          <p:spPr bwMode="auto">
            <a:xfrm>
              <a:off x="17098417" y="5246862"/>
              <a:ext cx="396614" cy="1263724"/>
            </a:xfrm>
            <a:custGeom>
              <a:avLst/>
              <a:gdLst>
                <a:gd name="T0" fmla="*/ 569132144 w 266"/>
                <a:gd name="T1" fmla="*/ 1917161961 h 832"/>
                <a:gd name="T2" fmla="*/ 569132144 w 266"/>
                <a:gd name="T3" fmla="*/ 1917161961 h 832"/>
                <a:gd name="T4" fmla="*/ 549122520 w 266"/>
                <a:gd name="T5" fmla="*/ 1903320234 h 832"/>
                <a:gd name="T6" fmla="*/ 0 w 266"/>
                <a:gd name="T7" fmla="*/ 32299388 h 832"/>
                <a:gd name="T8" fmla="*/ 11115629 w 266"/>
                <a:gd name="T9" fmla="*/ 4614415 h 832"/>
                <a:gd name="T10" fmla="*/ 37794630 w 266"/>
                <a:gd name="T11" fmla="*/ 18456142 h 832"/>
                <a:gd name="T12" fmla="*/ 589140276 w 266"/>
                <a:gd name="T13" fmla="*/ 1891784196 h 832"/>
                <a:gd name="T14" fmla="*/ 569132144 w 266"/>
                <a:gd name="T15" fmla="*/ 1917161961 h 8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6" h="832">
                  <a:moveTo>
                    <a:pt x="256" y="831"/>
                  </a:moveTo>
                  <a:lnTo>
                    <a:pt x="256" y="831"/>
                  </a:lnTo>
                  <a:cubicBezTo>
                    <a:pt x="250" y="831"/>
                    <a:pt x="247" y="828"/>
                    <a:pt x="247" y="825"/>
                  </a:cubicBezTo>
                  <a:cubicBezTo>
                    <a:pt x="0" y="14"/>
                    <a:pt x="0" y="14"/>
                    <a:pt x="0" y="14"/>
                  </a:cubicBezTo>
                  <a:cubicBezTo>
                    <a:pt x="0" y="8"/>
                    <a:pt x="3" y="2"/>
                    <a:pt x="5" y="2"/>
                  </a:cubicBezTo>
                  <a:cubicBezTo>
                    <a:pt x="11" y="0"/>
                    <a:pt x="17" y="2"/>
                    <a:pt x="17" y="8"/>
                  </a:cubicBezTo>
                  <a:cubicBezTo>
                    <a:pt x="265" y="820"/>
                    <a:pt x="265" y="820"/>
                    <a:pt x="265" y="820"/>
                  </a:cubicBezTo>
                  <a:cubicBezTo>
                    <a:pt x="265" y="825"/>
                    <a:pt x="262" y="831"/>
                    <a:pt x="256" y="831"/>
                  </a:cubicBezTo>
                </a:path>
              </a:pathLst>
            </a:custGeom>
            <a:solidFill>
              <a:srgbClr val="453B3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9" name="Group 68"/>
          <p:cNvGrpSpPr>
            <a:grpSpLocks/>
          </p:cNvGrpSpPr>
          <p:nvPr/>
        </p:nvGrpSpPr>
        <p:grpSpPr bwMode="auto">
          <a:xfrm>
            <a:off x="657891" y="1886175"/>
            <a:ext cx="1905043" cy="1782692"/>
            <a:chOff x="2582991" y="3600667"/>
            <a:chExt cx="8331465" cy="8894929"/>
          </a:xfrm>
        </p:grpSpPr>
        <p:grpSp>
          <p:nvGrpSpPr>
            <p:cNvPr id="70" name="Group 69"/>
            <p:cNvGrpSpPr/>
            <p:nvPr/>
          </p:nvGrpSpPr>
          <p:grpSpPr>
            <a:xfrm>
              <a:off x="7154463" y="8991503"/>
              <a:ext cx="673651" cy="1535333"/>
              <a:chOff x="5481404" y="1426062"/>
              <a:chExt cx="341669" cy="778503"/>
            </a:xfrm>
            <a:solidFill>
              <a:schemeClr val="accent4"/>
            </a:solidFill>
          </p:grpSpPr>
          <p:sp>
            <p:nvSpPr>
              <p:cNvPr id="167"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68"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1" name="Group 70"/>
            <p:cNvGrpSpPr/>
            <p:nvPr/>
          </p:nvGrpSpPr>
          <p:grpSpPr>
            <a:xfrm>
              <a:off x="8467908" y="10186929"/>
              <a:ext cx="673651" cy="1535333"/>
              <a:chOff x="5481404" y="1426062"/>
              <a:chExt cx="341669" cy="778503"/>
            </a:xfrm>
            <a:solidFill>
              <a:schemeClr val="accent4"/>
            </a:solidFill>
          </p:grpSpPr>
          <p:sp>
            <p:nvSpPr>
              <p:cNvPr id="165"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66"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2" name="Group 71"/>
            <p:cNvGrpSpPr/>
            <p:nvPr/>
          </p:nvGrpSpPr>
          <p:grpSpPr>
            <a:xfrm>
              <a:off x="4180326" y="4112447"/>
              <a:ext cx="673651" cy="1535333"/>
              <a:chOff x="5481404" y="1426062"/>
              <a:chExt cx="341669" cy="778503"/>
            </a:xfrm>
            <a:solidFill>
              <a:schemeClr val="accent4"/>
            </a:solidFill>
          </p:grpSpPr>
          <p:sp>
            <p:nvSpPr>
              <p:cNvPr id="163"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64"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3" name="Group 72"/>
            <p:cNvGrpSpPr/>
            <p:nvPr/>
          </p:nvGrpSpPr>
          <p:grpSpPr>
            <a:xfrm>
              <a:off x="6250408" y="7026523"/>
              <a:ext cx="607828" cy="1588347"/>
              <a:chOff x="1006475" y="1212850"/>
              <a:chExt cx="585788" cy="1530350"/>
            </a:xfrm>
            <a:solidFill>
              <a:schemeClr val="accent2"/>
            </a:solidFill>
          </p:grpSpPr>
          <p:sp>
            <p:nvSpPr>
              <p:cNvPr id="161"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62"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4" name="Group 73"/>
            <p:cNvGrpSpPr/>
            <p:nvPr/>
          </p:nvGrpSpPr>
          <p:grpSpPr>
            <a:xfrm>
              <a:off x="2582991" y="6808036"/>
              <a:ext cx="673651" cy="1535333"/>
              <a:chOff x="5481404" y="1426062"/>
              <a:chExt cx="341669" cy="778503"/>
            </a:xfrm>
            <a:solidFill>
              <a:schemeClr val="accent4"/>
            </a:solidFill>
          </p:grpSpPr>
          <p:sp>
            <p:nvSpPr>
              <p:cNvPr id="159"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60"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5" name="Group 74"/>
            <p:cNvGrpSpPr/>
            <p:nvPr/>
          </p:nvGrpSpPr>
          <p:grpSpPr>
            <a:xfrm>
              <a:off x="3256642" y="9371916"/>
              <a:ext cx="673651" cy="1535333"/>
              <a:chOff x="5481404" y="1426062"/>
              <a:chExt cx="341669" cy="778503"/>
            </a:xfrm>
            <a:solidFill>
              <a:schemeClr val="accent4"/>
            </a:solidFill>
          </p:grpSpPr>
          <p:sp>
            <p:nvSpPr>
              <p:cNvPr id="157"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8"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6" name="Group 75"/>
            <p:cNvGrpSpPr/>
            <p:nvPr/>
          </p:nvGrpSpPr>
          <p:grpSpPr>
            <a:xfrm>
              <a:off x="5200647" y="10770260"/>
              <a:ext cx="673651" cy="1535333"/>
              <a:chOff x="5481404" y="1426062"/>
              <a:chExt cx="341669" cy="778503"/>
            </a:xfrm>
            <a:solidFill>
              <a:schemeClr val="accent4"/>
            </a:solidFill>
          </p:grpSpPr>
          <p:sp>
            <p:nvSpPr>
              <p:cNvPr id="155"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6"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7" name="Group 76"/>
            <p:cNvGrpSpPr/>
            <p:nvPr/>
          </p:nvGrpSpPr>
          <p:grpSpPr>
            <a:xfrm>
              <a:off x="4589432" y="8205366"/>
              <a:ext cx="673651" cy="1535333"/>
              <a:chOff x="5481404" y="1426062"/>
              <a:chExt cx="341669" cy="778503"/>
            </a:xfrm>
            <a:solidFill>
              <a:schemeClr val="accent4"/>
            </a:solidFill>
          </p:grpSpPr>
          <p:sp>
            <p:nvSpPr>
              <p:cNvPr id="153"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4"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8" name="Group 77"/>
            <p:cNvGrpSpPr/>
            <p:nvPr/>
          </p:nvGrpSpPr>
          <p:grpSpPr>
            <a:xfrm>
              <a:off x="4674346" y="6047180"/>
              <a:ext cx="673651" cy="1535333"/>
              <a:chOff x="5481404" y="1426062"/>
              <a:chExt cx="341669" cy="778503"/>
            </a:xfrm>
            <a:solidFill>
              <a:schemeClr val="accent4"/>
            </a:solidFill>
          </p:grpSpPr>
          <p:sp>
            <p:nvSpPr>
              <p:cNvPr id="151"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2"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9" name="Group 78"/>
            <p:cNvGrpSpPr/>
            <p:nvPr/>
          </p:nvGrpSpPr>
          <p:grpSpPr>
            <a:xfrm>
              <a:off x="7195237" y="5407262"/>
              <a:ext cx="673651" cy="1535333"/>
              <a:chOff x="5481404" y="1426062"/>
              <a:chExt cx="341669" cy="778503"/>
            </a:xfrm>
            <a:solidFill>
              <a:schemeClr val="accent4"/>
            </a:solidFill>
          </p:grpSpPr>
          <p:sp>
            <p:nvSpPr>
              <p:cNvPr id="149"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0"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0" name="Group 79"/>
            <p:cNvGrpSpPr/>
            <p:nvPr/>
          </p:nvGrpSpPr>
          <p:grpSpPr>
            <a:xfrm>
              <a:off x="6231323" y="3620098"/>
              <a:ext cx="673651" cy="1535333"/>
              <a:chOff x="5481404" y="1426062"/>
              <a:chExt cx="341669" cy="778503"/>
            </a:xfrm>
            <a:solidFill>
              <a:schemeClr val="accent4"/>
            </a:solidFill>
          </p:grpSpPr>
          <p:sp>
            <p:nvSpPr>
              <p:cNvPr id="147"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8"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1" name="Group 80"/>
            <p:cNvGrpSpPr/>
            <p:nvPr/>
          </p:nvGrpSpPr>
          <p:grpSpPr>
            <a:xfrm>
              <a:off x="9653246" y="8186602"/>
              <a:ext cx="673651" cy="1535333"/>
              <a:chOff x="5481404" y="1426062"/>
              <a:chExt cx="341669" cy="778503"/>
            </a:xfrm>
            <a:solidFill>
              <a:schemeClr val="accent4"/>
            </a:solidFill>
          </p:grpSpPr>
          <p:sp>
            <p:nvSpPr>
              <p:cNvPr id="145"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6"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2" name="Group 81"/>
            <p:cNvGrpSpPr/>
            <p:nvPr/>
          </p:nvGrpSpPr>
          <p:grpSpPr>
            <a:xfrm>
              <a:off x="2835706" y="8205366"/>
              <a:ext cx="607828" cy="1588347"/>
              <a:chOff x="1006475" y="1212850"/>
              <a:chExt cx="585788" cy="1530350"/>
            </a:xfrm>
            <a:solidFill>
              <a:schemeClr val="accent2"/>
            </a:solidFill>
          </p:grpSpPr>
          <p:sp>
            <p:nvSpPr>
              <p:cNvPr id="143"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4"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3" name="Group 82"/>
            <p:cNvGrpSpPr/>
            <p:nvPr/>
          </p:nvGrpSpPr>
          <p:grpSpPr>
            <a:xfrm>
              <a:off x="4148584" y="7065993"/>
              <a:ext cx="607828" cy="1588347"/>
              <a:chOff x="1006475" y="1212850"/>
              <a:chExt cx="585788" cy="1530350"/>
            </a:xfrm>
            <a:solidFill>
              <a:schemeClr val="accent2"/>
            </a:solidFill>
          </p:grpSpPr>
          <p:sp>
            <p:nvSpPr>
              <p:cNvPr id="141"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2"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4" name="Group 83"/>
            <p:cNvGrpSpPr/>
            <p:nvPr/>
          </p:nvGrpSpPr>
          <p:grpSpPr>
            <a:xfrm>
              <a:off x="3486903" y="4807343"/>
              <a:ext cx="607828" cy="1588347"/>
              <a:chOff x="1006475" y="1212850"/>
              <a:chExt cx="585788" cy="1530350"/>
            </a:xfrm>
            <a:solidFill>
              <a:schemeClr val="accent2"/>
            </a:solidFill>
          </p:grpSpPr>
          <p:sp>
            <p:nvSpPr>
              <p:cNvPr id="139"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0"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5" name="Group 84"/>
            <p:cNvGrpSpPr/>
            <p:nvPr/>
          </p:nvGrpSpPr>
          <p:grpSpPr>
            <a:xfrm>
              <a:off x="5021382" y="3742965"/>
              <a:ext cx="607828" cy="1588347"/>
              <a:chOff x="1006475" y="1212850"/>
              <a:chExt cx="585788" cy="1530350"/>
            </a:xfrm>
            <a:solidFill>
              <a:schemeClr val="accent2"/>
            </a:solidFill>
          </p:grpSpPr>
          <p:sp>
            <p:nvSpPr>
              <p:cNvPr id="137"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8"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6" name="Group 85"/>
            <p:cNvGrpSpPr/>
            <p:nvPr/>
          </p:nvGrpSpPr>
          <p:grpSpPr>
            <a:xfrm>
              <a:off x="6252586" y="5329952"/>
              <a:ext cx="607828" cy="1588347"/>
              <a:chOff x="1006475" y="1212850"/>
              <a:chExt cx="585788" cy="1530350"/>
            </a:xfrm>
            <a:solidFill>
              <a:schemeClr val="accent2"/>
            </a:solidFill>
          </p:grpSpPr>
          <p:sp>
            <p:nvSpPr>
              <p:cNvPr id="135"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6"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7" name="Group 86"/>
            <p:cNvGrpSpPr/>
            <p:nvPr/>
          </p:nvGrpSpPr>
          <p:grpSpPr>
            <a:xfrm>
              <a:off x="5316227" y="5285938"/>
              <a:ext cx="607828" cy="1588347"/>
              <a:chOff x="1006475" y="1212850"/>
              <a:chExt cx="585788" cy="1530350"/>
            </a:xfrm>
            <a:solidFill>
              <a:schemeClr val="accent2"/>
            </a:solidFill>
          </p:grpSpPr>
          <p:sp>
            <p:nvSpPr>
              <p:cNvPr id="133"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4"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8" name="Group 87"/>
            <p:cNvGrpSpPr/>
            <p:nvPr/>
          </p:nvGrpSpPr>
          <p:grpSpPr>
            <a:xfrm>
              <a:off x="7934028" y="8140642"/>
              <a:ext cx="607828" cy="1588347"/>
              <a:chOff x="1006475" y="1212850"/>
              <a:chExt cx="585788" cy="1530350"/>
            </a:xfrm>
            <a:solidFill>
              <a:schemeClr val="accent2"/>
            </a:solidFill>
          </p:grpSpPr>
          <p:sp>
            <p:nvSpPr>
              <p:cNvPr id="131"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2"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9" name="Group 88"/>
            <p:cNvGrpSpPr/>
            <p:nvPr/>
          </p:nvGrpSpPr>
          <p:grpSpPr>
            <a:xfrm>
              <a:off x="8993986" y="4734151"/>
              <a:ext cx="607828" cy="1588347"/>
              <a:chOff x="1006475" y="1212850"/>
              <a:chExt cx="585788" cy="1530350"/>
            </a:xfrm>
            <a:solidFill>
              <a:schemeClr val="accent2"/>
            </a:solidFill>
          </p:grpSpPr>
          <p:sp>
            <p:nvSpPr>
              <p:cNvPr id="129"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0"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0" name="Group 89"/>
            <p:cNvGrpSpPr/>
            <p:nvPr/>
          </p:nvGrpSpPr>
          <p:grpSpPr>
            <a:xfrm>
              <a:off x="6185611" y="9127765"/>
              <a:ext cx="607828" cy="1588347"/>
              <a:chOff x="1006475" y="1212850"/>
              <a:chExt cx="585788" cy="1530350"/>
            </a:xfrm>
            <a:solidFill>
              <a:schemeClr val="accent2"/>
            </a:solidFill>
          </p:grpSpPr>
          <p:sp>
            <p:nvSpPr>
              <p:cNvPr id="127"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8"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1" name="Group 90"/>
            <p:cNvGrpSpPr/>
            <p:nvPr/>
          </p:nvGrpSpPr>
          <p:grpSpPr>
            <a:xfrm>
              <a:off x="4214185" y="10191352"/>
              <a:ext cx="607828" cy="1588347"/>
              <a:chOff x="1006475" y="1212850"/>
              <a:chExt cx="585788" cy="1530350"/>
            </a:xfrm>
            <a:solidFill>
              <a:schemeClr val="accent2"/>
            </a:solidFill>
          </p:grpSpPr>
          <p:sp>
            <p:nvSpPr>
              <p:cNvPr id="125"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6"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2" name="Group 91"/>
            <p:cNvGrpSpPr/>
            <p:nvPr/>
          </p:nvGrpSpPr>
          <p:grpSpPr>
            <a:xfrm>
              <a:off x="6368603" y="10907249"/>
              <a:ext cx="607828" cy="1588347"/>
              <a:chOff x="1006475" y="1212850"/>
              <a:chExt cx="585788" cy="1530350"/>
            </a:xfrm>
            <a:solidFill>
              <a:schemeClr val="accent2"/>
            </a:solidFill>
          </p:grpSpPr>
          <p:sp>
            <p:nvSpPr>
              <p:cNvPr id="123"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4"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3" name="Group 92"/>
            <p:cNvGrpSpPr/>
            <p:nvPr/>
          </p:nvGrpSpPr>
          <p:grpSpPr>
            <a:xfrm>
              <a:off x="5357945" y="8946944"/>
              <a:ext cx="673651" cy="1535333"/>
              <a:chOff x="5481404" y="1426062"/>
              <a:chExt cx="341669" cy="778503"/>
            </a:xfrm>
            <a:solidFill>
              <a:schemeClr val="accent4"/>
            </a:solidFill>
          </p:grpSpPr>
          <p:sp>
            <p:nvSpPr>
              <p:cNvPr id="121"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2"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4" name="Group 93"/>
            <p:cNvGrpSpPr/>
            <p:nvPr/>
          </p:nvGrpSpPr>
          <p:grpSpPr>
            <a:xfrm>
              <a:off x="7332214" y="10795283"/>
              <a:ext cx="673651" cy="1535333"/>
              <a:chOff x="5481404" y="1426062"/>
              <a:chExt cx="341669" cy="778503"/>
            </a:xfrm>
            <a:solidFill>
              <a:schemeClr val="accent4"/>
            </a:solidFill>
          </p:grpSpPr>
          <p:sp>
            <p:nvSpPr>
              <p:cNvPr id="119"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0"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5" name="Group 94"/>
            <p:cNvGrpSpPr/>
            <p:nvPr/>
          </p:nvGrpSpPr>
          <p:grpSpPr>
            <a:xfrm>
              <a:off x="9256193" y="9343665"/>
              <a:ext cx="607828" cy="1588347"/>
              <a:chOff x="1006475" y="1212850"/>
              <a:chExt cx="585788" cy="1530350"/>
            </a:xfrm>
            <a:solidFill>
              <a:schemeClr val="accent2"/>
            </a:solidFill>
          </p:grpSpPr>
          <p:sp>
            <p:nvSpPr>
              <p:cNvPr id="117"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8"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6" name="Group 95"/>
            <p:cNvGrpSpPr/>
            <p:nvPr/>
          </p:nvGrpSpPr>
          <p:grpSpPr>
            <a:xfrm>
              <a:off x="7934028" y="5871930"/>
              <a:ext cx="607828" cy="1588347"/>
              <a:chOff x="1006475" y="1212850"/>
              <a:chExt cx="585788" cy="1530350"/>
            </a:xfrm>
            <a:solidFill>
              <a:schemeClr val="accent2"/>
            </a:solidFill>
          </p:grpSpPr>
          <p:sp>
            <p:nvSpPr>
              <p:cNvPr id="115"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6"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7" name="Group 96"/>
            <p:cNvGrpSpPr/>
            <p:nvPr/>
          </p:nvGrpSpPr>
          <p:grpSpPr>
            <a:xfrm>
              <a:off x="9676237" y="5702878"/>
              <a:ext cx="673651" cy="1535333"/>
              <a:chOff x="5481404" y="1426062"/>
              <a:chExt cx="341669" cy="778503"/>
            </a:xfrm>
            <a:solidFill>
              <a:schemeClr val="accent4"/>
            </a:solidFill>
          </p:grpSpPr>
          <p:sp>
            <p:nvSpPr>
              <p:cNvPr id="113"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4"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8" name="Group 97"/>
            <p:cNvGrpSpPr/>
            <p:nvPr/>
          </p:nvGrpSpPr>
          <p:grpSpPr>
            <a:xfrm>
              <a:off x="8541856" y="6986120"/>
              <a:ext cx="673651" cy="1535333"/>
              <a:chOff x="5481404" y="1426062"/>
              <a:chExt cx="341669" cy="778503"/>
            </a:xfrm>
            <a:solidFill>
              <a:schemeClr val="accent4"/>
            </a:solidFill>
          </p:grpSpPr>
          <p:sp>
            <p:nvSpPr>
              <p:cNvPr id="111"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2"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9" name="Group 98"/>
            <p:cNvGrpSpPr/>
            <p:nvPr/>
          </p:nvGrpSpPr>
          <p:grpSpPr>
            <a:xfrm>
              <a:off x="10240805" y="6986120"/>
              <a:ext cx="673651" cy="1535333"/>
              <a:chOff x="5481404" y="1426062"/>
              <a:chExt cx="341669" cy="778503"/>
            </a:xfrm>
            <a:solidFill>
              <a:schemeClr val="accent4"/>
            </a:solidFill>
          </p:grpSpPr>
          <p:sp>
            <p:nvSpPr>
              <p:cNvPr id="109"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0"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100" name="Group 99"/>
            <p:cNvGrpSpPr/>
            <p:nvPr/>
          </p:nvGrpSpPr>
          <p:grpSpPr>
            <a:xfrm>
              <a:off x="2765941" y="5253006"/>
              <a:ext cx="607828" cy="1588347"/>
              <a:chOff x="1006475" y="1212850"/>
              <a:chExt cx="585788" cy="1530350"/>
            </a:xfrm>
            <a:solidFill>
              <a:schemeClr val="accent2"/>
            </a:solidFill>
          </p:grpSpPr>
          <p:sp>
            <p:nvSpPr>
              <p:cNvPr id="107"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8"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101" name="Group 100"/>
            <p:cNvGrpSpPr/>
            <p:nvPr/>
          </p:nvGrpSpPr>
          <p:grpSpPr>
            <a:xfrm>
              <a:off x="8388533" y="4133555"/>
              <a:ext cx="673651" cy="1535333"/>
              <a:chOff x="5481404" y="1426062"/>
              <a:chExt cx="341669" cy="778503"/>
            </a:xfrm>
            <a:solidFill>
              <a:schemeClr val="accent4"/>
            </a:solidFill>
          </p:grpSpPr>
          <p:sp>
            <p:nvSpPr>
              <p:cNvPr id="105"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6"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102" name="Group 101"/>
            <p:cNvGrpSpPr/>
            <p:nvPr/>
          </p:nvGrpSpPr>
          <p:grpSpPr>
            <a:xfrm>
              <a:off x="7512337" y="3600667"/>
              <a:ext cx="607828" cy="1588347"/>
              <a:chOff x="1006475" y="1212850"/>
              <a:chExt cx="585788" cy="1530350"/>
            </a:xfrm>
            <a:solidFill>
              <a:schemeClr val="accent2"/>
            </a:solidFill>
          </p:grpSpPr>
          <p:sp>
            <p:nvSpPr>
              <p:cNvPr id="103"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4"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grpSp>
        <p:nvGrpSpPr>
          <p:cNvPr id="176" name="Group 175"/>
          <p:cNvGrpSpPr>
            <a:grpSpLocks/>
          </p:cNvGrpSpPr>
          <p:nvPr/>
        </p:nvGrpSpPr>
        <p:grpSpPr bwMode="auto">
          <a:xfrm>
            <a:off x="3125591" y="2143082"/>
            <a:ext cx="2053800" cy="1887099"/>
            <a:chOff x="8986154" y="4221837"/>
            <a:chExt cx="6440113" cy="6128200"/>
          </a:xfrm>
        </p:grpSpPr>
        <p:sp>
          <p:nvSpPr>
            <p:cNvPr id="179" name="Freeform 10"/>
            <p:cNvSpPr>
              <a:spLocks noChangeArrowheads="1"/>
            </p:cNvSpPr>
            <p:nvPr/>
          </p:nvSpPr>
          <p:spPr bwMode="auto">
            <a:xfrm>
              <a:off x="8986154" y="4221837"/>
              <a:ext cx="6440113" cy="1038032"/>
            </a:xfrm>
            <a:custGeom>
              <a:avLst/>
              <a:gdLst>
                <a:gd name="G0" fmla="+- 1 0 0"/>
                <a:gd name="G1" fmla="+- 1 0 0"/>
                <a:gd name="G2" fmla="+- 1 0 0"/>
                <a:gd name="G3" fmla="+- 580 0 0"/>
                <a:gd name="G4" fmla="+- 1 0 0"/>
                <a:gd name="T0" fmla="*/ 0 w 3561"/>
                <a:gd name="T1" fmla="*/ 0 h 581"/>
                <a:gd name="T2" fmla="*/ 807 w 3561"/>
                <a:gd name="T3" fmla="*/ 0 h 581"/>
                <a:gd name="T4" fmla="*/ 807 w 3561"/>
                <a:gd name="T5" fmla="*/ 131 h 581"/>
                <a:gd name="T6" fmla="*/ 0 w 3561"/>
                <a:gd name="T7" fmla="*/ 131 h 581"/>
                <a:gd name="T8" fmla="*/ 0 w 3561"/>
                <a:gd name="T9" fmla="*/ 0 h 581"/>
              </a:gdLst>
              <a:ahLst/>
              <a:cxnLst>
                <a:cxn ang="0">
                  <a:pos x="T0" y="T1"/>
                </a:cxn>
                <a:cxn ang="0">
                  <a:pos x="T2" y="T3"/>
                </a:cxn>
                <a:cxn ang="0">
                  <a:pos x="T4" y="T5"/>
                </a:cxn>
                <a:cxn ang="0">
                  <a:pos x="T6" y="T7"/>
                </a:cxn>
                <a:cxn ang="0">
                  <a:pos x="T8" y="T9"/>
                </a:cxn>
              </a:cxnLst>
              <a:rect l="0" t="0" r="r" b="b"/>
              <a:pathLst>
                <a:path w="3561" h="581">
                  <a:moveTo>
                    <a:pt x="0" y="0"/>
                  </a:moveTo>
                  <a:lnTo>
                    <a:pt x="3560" y="0"/>
                  </a:lnTo>
                  <a:lnTo>
                    <a:pt x="3560" y="580"/>
                  </a:lnTo>
                  <a:lnTo>
                    <a:pt x="0" y="580"/>
                  </a:lnTo>
                  <a:lnTo>
                    <a:pt x="0" y="0"/>
                  </a:lnTo>
                </a:path>
              </a:pathLst>
            </a:custGeom>
            <a:solidFill>
              <a:schemeClr val="accent5"/>
            </a:solidFill>
            <a:ln>
              <a:noFill/>
            </a:ln>
            <a:effectLst/>
            <a:extLst/>
          </p:spPr>
          <p:txBody>
            <a:bodyPr wrap="none" anchor="ctr"/>
            <a:lstStyle/>
            <a:p>
              <a:pPr defTabSz="1828434" eaLnBrk="1" fontAlgn="auto" hangingPunct="1">
                <a:spcBef>
                  <a:spcPts val="0"/>
                </a:spcBef>
                <a:spcAft>
                  <a:spcPts val="0"/>
                </a:spcAft>
                <a:defRPr/>
              </a:pPr>
              <a:endParaRPr lang="en-US">
                <a:latin typeface="+mn-lt"/>
              </a:endParaRPr>
            </a:p>
          </p:txBody>
        </p:sp>
        <p:sp>
          <p:nvSpPr>
            <p:cNvPr id="180" name="Freeform 300"/>
            <p:cNvSpPr>
              <a:spLocks noChangeArrowheads="1"/>
            </p:cNvSpPr>
            <p:nvPr/>
          </p:nvSpPr>
          <p:spPr bwMode="auto">
            <a:xfrm>
              <a:off x="11630916" y="4533440"/>
              <a:ext cx="391520" cy="407481"/>
            </a:xfrm>
            <a:custGeom>
              <a:avLst/>
              <a:gdLst>
                <a:gd name="T0" fmla="*/ 30550795 w 224"/>
                <a:gd name="T1" fmla="*/ 0 h 234"/>
                <a:gd name="T2" fmla="*/ 30550795 w 224"/>
                <a:gd name="T3" fmla="*/ 0 h 234"/>
                <a:gd name="T4" fmla="*/ 76374366 w 224"/>
                <a:gd name="T5" fmla="*/ 133423907 h 234"/>
                <a:gd name="T6" fmla="*/ 76374366 w 224"/>
                <a:gd name="T7" fmla="*/ 133423907 h 234"/>
                <a:gd name="T8" fmla="*/ 122199684 w 224"/>
                <a:gd name="T9" fmla="*/ 0 h 234"/>
                <a:gd name="T10" fmla="*/ 152750479 w 224"/>
                <a:gd name="T11" fmla="*/ 0 h 234"/>
                <a:gd name="T12" fmla="*/ 152750479 w 224"/>
                <a:gd name="T13" fmla="*/ 157682957 h 234"/>
                <a:gd name="T14" fmla="*/ 131365447 w 224"/>
                <a:gd name="T15" fmla="*/ 157682957 h 234"/>
                <a:gd name="T16" fmla="*/ 131365447 w 224"/>
                <a:gd name="T17" fmla="*/ 63680225 h 234"/>
                <a:gd name="T18" fmla="*/ 134420701 w 224"/>
                <a:gd name="T19" fmla="*/ 24259050 h 234"/>
                <a:gd name="T20" fmla="*/ 134420701 w 224"/>
                <a:gd name="T21" fmla="*/ 24259050 h 234"/>
                <a:gd name="T22" fmla="*/ 88595383 w 224"/>
                <a:gd name="T23" fmla="*/ 157682957 h 234"/>
                <a:gd name="T24" fmla="*/ 67210351 w 224"/>
                <a:gd name="T25" fmla="*/ 157682957 h 234"/>
                <a:gd name="T26" fmla="*/ 21385032 w 224"/>
                <a:gd name="T27" fmla="*/ 24259050 h 234"/>
                <a:gd name="T28" fmla="*/ 21385032 w 224"/>
                <a:gd name="T29" fmla="*/ 24259050 h 234"/>
                <a:gd name="T30" fmla="*/ 21385032 w 224"/>
                <a:gd name="T31" fmla="*/ 63680225 h 234"/>
                <a:gd name="T32" fmla="*/ 21385032 w 224"/>
                <a:gd name="T33" fmla="*/ 157682957 h 234"/>
                <a:gd name="T34" fmla="*/ 0 w 224"/>
                <a:gd name="T35" fmla="*/ 157682957 h 234"/>
                <a:gd name="T36" fmla="*/ 0 w 224"/>
                <a:gd name="T37" fmla="*/ 0 h 234"/>
                <a:gd name="T38" fmla="*/ 30550795 w 224"/>
                <a:gd name="T39" fmla="*/ 0 h 2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24" h="234">
                  <a:moveTo>
                    <a:pt x="47" y="0"/>
                  </a:moveTo>
                  <a:lnTo>
                    <a:pt x="47" y="0"/>
                  </a:lnTo>
                  <a:cubicBezTo>
                    <a:pt x="114" y="197"/>
                    <a:pt x="114" y="197"/>
                    <a:pt x="114" y="197"/>
                  </a:cubicBezTo>
                  <a:cubicBezTo>
                    <a:pt x="181" y="0"/>
                    <a:pt x="181" y="0"/>
                    <a:pt x="181" y="0"/>
                  </a:cubicBezTo>
                  <a:cubicBezTo>
                    <a:pt x="223" y="0"/>
                    <a:pt x="223" y="0"/>
                    <a:pt x="223" y="0"/>
                  </a:cubicBezTo>
                  <a:cubicBezTo>
                    <a:pt x="223" y="233"/>
                    <a:pt x="223" y="233"/>
                    <a:pt x="223" y="233"/>
                  </a:cubicBezTo>
                  <a:cubicBezTo>
                    <a:pt x="192" y="233"/>
                    <a:pt x="192" y="233"/>
                    <a:pt x="192" y="233"/>
                  </a:cubicBezTo>
                  <a:cubicBezTo>
                    <a:pt x="192" y="93"/>
                    <a:pt x="192" y="93"/>
                    <a:pt x="192" y="93"/>
                  </a:cubicBezTo>
                  <a:cubicBezTo>
                    <a:pt x="192" y="88"/>
                    <a:pt x="197" y="57"/>
                    <a:pt x="197" y="36"/>
                  </a:cubicBezTo>
                  <a:cubicBezTo>
                    <a:pt x="130" y="233"/>
                    <a:pt x="130" y="233"/>
                    <a:pt x="130" y="233"/>
                  </a:cubicBezTo>
                  <a:cubicBezTo>
                    <a:pt x="99" y="233"/>
                    <a:pt x="99" y="233"/>
                    <a:pt x="99" y="233"/>
                  </a:cubicBezTo>
                  <a:cubicBezTo>
                    <a:pt x="31" y="36"/>
                    <a:pt x="31" y="36"/>
                    <a:pt x="31" y="36"/>
                  </a:cubicBezTo>
                  <a:cubicBezTo>
                    <a:pt x="31" y="57"/>
                    <a:pt x="31" y="88"/>
                    <a:pt x="31" y="93"/>
                  </a:cubicBezTo>
                  <a:cubicBezTo>
                    <a:pt x="31" y="233"/>
                    <a:pt x="31" y="233"/>
                    <a:pt x="31" y="233"/>
                  </a:cubicBezTo>
                  <a:cubicBezTo>
                    <a:pt x="0" y="233"/>
                    <a:pt x="0" y="233"/>
                    <a:pt x="0" y="233"/>
                  </a:cubicBezTo>
                  <a:cubicBezTo>
                    <a:pt x="0" y="0"/>
                    <a:pt x="0" y="0"/>
                    <a:pt x="0" y="0"/>
                  </a:cubicBezTo>
                  <a:lnTo>
                    <a:pt x="47"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1" name="Freeform 301"/>
            <p:cNvSpPr>
              <a:spLocks noChangeArrowheads="1"/>
            </p:cNvSpPr>
            <p:nvPr/>
          </p:nvSpPr>
          <p:spPr bwMode="auto">
            <a:xfrm>
              <a:off x="12102338" y="4637309"/>
              <a:ext cx="279657" cy="311603"/>
            </a:xfrm>
            <a:custGeom>
              <a:avLst/>
              <a:gdLst>
                <a:gd name="T0" fmla="*/ 5960837 w 162"/>
                <a:gd name="T1" fmla="*/ 34792263 h 183"/>
                <a:gd name="T2" fmla="*/ 5960837 w 162"/>
                <a:gd name="T3" fmla="*/ 34792263 h 183"/>
                <a:gd name="T4" fmla="*/ 50661074 w 162"/>
                <a:gd name="T5" fmla="*/ 0 h 183"/>
                <a:gd name="T6" fmla="*/ 95361311 w 162"/>
                <a:gd name="T7" fmla="*/ 28992701 h 183"/>
                <a:gd name="T8" fmla="*/ 95361311 w 162"/>
                <a:gd name="T9" fmla="*/ 92779368 h 183"/>
                <a:gd name="T10" fmla="*/ 101320422 w 162"/>
                <a:gd name="T11" fmla="*/ 98577227 h 183"/>
                <a:gd name="T12" fmla="*/ 107281259 w 162"/>
                <a:gd name="T13" fmla="*/ 98577227 h 183"/>
                <a:gd name="T14" fmla="*/ 107281259 w 162"/>
                <a:gd name="T15" fmla="*/ 110174648 h 183"/>
                <a:gd name="T16" fmla="*/ 95361311 w 162"/>
                <a:gd name="T17" fmla="*/ 115974209 h 183"/>
                <a:gd name="T18" fmla="*/ 74500970 w 162"/>
                <a:gd name="T19" fmla="*/ 98577227 h 183"/>
                <a:gd name="T20" fmla="*/ 35759844 w 162"/>
                <a:gd name="T21" fmla="*/ 115974209 h 183"/>
                <a:gd name="T22" fmla="*/ 0 w 162"/>
                <a:gd name="T23" fmla="*/ 81181947 h 183"/>
                <a:gd name="T24" fmla="*/ 44700237 w 162"/>
                <a:gd name="T25" fmla="*/ 49289465 h 183"/>
                <a:gd name="T26" fmla="*/ 74500970 w 162"/>
                <a:gd name="T27" fmla="*/ 31892482 h 183"/>
                <a:gd name="T28" fmla="*/ 47679792 w 162"/>
                <a:gd name="T29" fmla="*/ 17395280 h 183"/>
                <a:gd name="T30" fmla="*/ 23839896 w 162"/>
                <a:gd name="T31" fmla="*/ 34792263 h 183"/>
                <a:gd name="T32" fmla="*/ 5960837 w 162"/>
                <a:gd name="T33" fmla="*/ 34792263 h 183"/>
                <a:gd name="T34" fmla="*/ 74500970 w 162"/>
                <a:gd name="T35" fmla="*/ 55087324 h 183"/>
                <a:gd name="T36" fmla="*/ 74500970 w 162"/>
                <a:gd name="T37" fmla="*/ 55087324 h 183"/>
                <a:gd name="T38" fmla="*/ 44700237 w 162"/>
                <a:gd name="T39" fmla="*/ 63784964 h 183"/>
                <a:gd name="T40" fmla="*/ 20860341 w 162"/>
                <a:gd name="T41" fmla="*/ 81181947 h 183"/>
                <a:gd name="T42" fmla="*/ 41720681 w 162"/>
                <a:gd name="T43" fmla="*/ 98577227 h 183"/>
                <a:gd name="T44" fmla="*/ 74500970 w 162"/>
                <a:gd name="T45" fmla="*/ 75382385 h 183"/>
                <a:gd name="T46" fmla="*/ 74500970 w 162"/>
                <a:gd name="T47" fmla="*/ 55087324 h 18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62" h="183">
                  <a:moveTo>
                    <a:pt x="10" y="57"/>
                  </a:moveTo>
                  <a:lnTo>
                    <a:pt x="10" y="57"/>
                  </a:lnTo>
                  <a:cubicBezTo>
                    <a:pt x="10" y="16"/>
                    <a:pt x="37" y="0"/>
                    <a:pt x="78" y="0"/>
                  </a:cubicBezTo>
                  <a:cubicBezTo>
                    <a:pt x="93" y="0"/>
                    <a:pt x="146" y="5"/>
                    <a:pt x="146" y="47"/>
                  </a:cubicBezTo>
                  <a:cubicBezTo>
                    <a:pt x="146" y="145"/>
                    <a:pt x="146" y="145"/>
                    <a:pt x="146" y="145"/>
                  </a:cubicBezTo>
                  <a:cubicBezTo>
                    <a:pt x="146" y="150"/>
                    <a:pt x="146" y="155"/>
                    <a:pt x="151" y="155"/>
                  </a:cubicBezTo>
                  <a:cubicBezTo>
                    <a:pt x="156" y="155"/>
                    <a:pt x="156" y="155"/>
                    <a:pt x="161" y="155"/>
                  </a:cubicBezTo>
                  <a:cubicBezTo>
                    <a:pt x="161" y="176"/>
                    <a:pt x="161" y="176"/>
                    <a:pt x="161" y="176"/>
                  </a:cubicBezTo>
                  <a:cubicBezTo>
                    <a:pt x="156" y="176"/>
                    <a:pt x="151" y="182"/>
                    <a:pt x="146" y="182"/>
                  </a:cubicBezTo>
                  <a:cubicBezTo>
                    <a:pt x="119" y="182"/>
                    <a:pt x="119" y="165"/>
                    <a:pt x="114" y="155"/>
                  </a:cubicBezTo>
                  <a:cubicBezTo>
                    <a:pt x="104" y="165"/>
                    <a:pt x="88" y="182"/>
                    <a:pt x="52" y="182"/>
                  </a:cubicBezTo>
                  <a:cubicBezTo>
                    <a:pt x="21" y="182"/>
                    <a:pt x="0" y="160"/>
                    <a:pt x="0" y="130"/>
                  </a:cubicBezTo>
                  <a:cubicBezTo>
                    <a:pt x="0" y="109"/>
                    <a:pt x="5" y="82"/>
                    <a:pt x="68" y="77"/>
                  </a:cubicBezTo>
                  <a:cubicBezTo>
                    <a:pt x="109" y="72"/>
                    <a:pt x="114" y="67"/>
                    <a:pt x="114" y="52"/>
                  </a:cubicBezTo>
                  <a:cubicBezTo>
                    <a:pt x="114" y="31"/>
                    <a:pt x="104" y="26"/>
                    <a:pt x="73" y="26"/>
                  </a:cubicBezTo>
                  <a:cubicBezTo>
                    <a:pt x="42" y="26"/>
                    <a:pt x="37" y="47"/>
                    <a:pt x="37" y="57"/>
                  </a:cubicBezTo>
                  <a:lnTo>
                    <a:pt x="10" y="57"/>
                  </a:lnTo>
                  <a:close/>
                  <a:moveTo>
                    <a:pt x="114" y="88"/>
                  </a:moveTo>
                  <a:lnTo>
                    <a:pt x="114" y="88"/>
                  </a:lnTo>
                  <a:cubicBezTo>
                    <a:pt x="109" y="93"/>
                    <a:pt x="104" y="93"/>
                    <a:pt x="68" y="99"/>
                  </a:cubicBezTo>
                  <a:cubicBezTo>
                    <a:pt x="52" y="104"/>
                    <a:pt x="32" y="104"/>
                    <a:pt x="32" y="130"/>
                  </a:cubicBezTo>
                  <a:cubicBezTo>
                    <a:pt x="32" y="145"/>
                    <a:pt x="42" y="155"/>
                    <a:pt x="63" y="155"/>
                  </a:cubicBezTo>
                  <a:cubicBezTo>
                    <a:pt x="88" y="155"/>
                    <a:pt x="114" y="140"/>
                    <a:pt x="114" y="119"/>
                  </a:cubicBezTo>
                  <a:lnTo>
                    <a:pt x="114" y="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2" name="Freeform 302"/>
            <p:cNvSpPr>
              <a:spLocks noChangeArrowheads="1"/>
            </p:cNvSpPr>
            <p:nvPr/>
          </p:nvSpPr>
          <p:spPr bwMode="auto">
            <a:xfrm>
              <a:off x="12413956" y="4645299"/>
              <a:ext cx="279657" cy="415470"/>
            </a:xfrm>
            <a:custGeom>
              <a:avLst/>
              <a:gdLst>
                <a:gd name="T0" fmla="*/ 23839896 w 162"/>
                <a:gd name="T1" fmla="*/ 0 h 239"/>
                <a:gd name="T2" fmla="*/ 23839896 w 162"/>
                <a:gd name="T3" fmla="*/ 0 h 239"/>
                <a:gd name="T4" fmla="*/ 53640629 w 162"/>
                <a:gd name="T5" fmla="*/ 93678924 h 239"/>
                <a:gd name="T6" fmla="*/ 53640629 w 162"/>
                <a:gd name="T7" fmla="*/ 93678924 h 239"/>
                <a:gd name="T8" fmla="*/ 83441363 w 162"/>
                <a:gd name="T9" fmla="*/ 0 h 239"/>
                <a:gd name="T10" fmla="*/ 107281259 w 162"/>
                <a:gd name="T11" fmla="*/ 0 h 239"/>
                <a:gd name="T12" fmla="*/ 53640629 w 162"/>
                <a:gd name="T13" fmla="*/ 135987329 h 239"/>
                <a:gd name="T14" fmla="*/ 20860341 w 162"/>
                <a:gd name="T15" fmla="*/ 160162816 h 239"/>
                <a:gd name="T16" fmla="*/ 14899504 w 162"/>
                <a:gd name="T17" fmla="*/ 160162816 h 239"/>
                <a:gd name="T18" fmla="*/ 14899504 w 162"/>
                <a:gd name="T19" fmla="*/ 142029897 h 239"/>
                <a:gd name="T20" fmla="*/ 23839896 w 162"/>
                <a:gd name="T21" fmla="*/ 142029897 h 239"/>
                <a:gd name="T22" fmla="*/ 44700237 w 162"/>
                <a:gd name="T23" fmla="*/ 117854411 h 239"/>
                <a:gd name="T24" fmla="*/ 0 w 162"/>
                <a:gd name="T25" fmla="*/ 0 h 239"/>
                <a:gd name="T26" fmla="*/ 23839896 w 162"/>
                <a:gd name="T27" fmla="*/ 0 h 23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2" h="239">
                  <a:moveTo>
                    <a:pt x="36" y="0"/>
                  </a:moveTo>
                  <a:lnTo>
                    <a:pt x="36" y="0"/>
                  </a:lnTo>
                  <a:cubicBezTo>
                    <a:pt x="83" y="140"/>
                    <a:pt x="83" y="140"/>
                    <a:pt x="83" y="140"/>
                  </a:cubicBezTo>
                  <a:cubicBezTo>
                    <a:pt x="124" y="0"/>
                    <a:pt x="124" y="0"/>
                    <a:pt x="124" y="0"/>
                  </a:cubicBezTo>
                  <a:cubicBezTo>
                    <a:pt x="161" y="0"/>
                    <a:pt x="161" y="0"/>
                    <a:pt x="161" y="0"/>
                  </a:cubicBezTo>
                  <a:cubicBezTo>
                    <a:pt x="140" y="57"/>
                    <a:pt x="109" y="145"/>
                    <a:pt x="83" y="202"/>
                  </a:cubicBezTo>
                  <a:cubicBezTo>
                    <a:pt x="73" y="233"/>
                    <a:pt x="63" y="238"/>
                    <a:pt x="31" y="238"/>
                  </a:cubicBezTo>
                  <a:cubicBezTo>
                    <a:pt x="26" y="238"/>
                    <a:pt x="21" y="238"/>
                    <a:pt x="21" y="238"/>
                  </a:cubicBezTo>
                  <a:cubicBezTo>
                    <a:pt x="21" y="213"/>
                    <a:pt x="21" y="213"/>
                    <a:pt x="21" y="213"/>
                  </a:cubicBezTo>
                  <a:cubicBezTo>
                    <a:pt x="21" y="213"/>
                    <a:pt x="26" y="213"/>
                    <a:pt x="36" y="213"/>
                  </a:cubicBezTo>
                  <a:cubicBezTo>
                    <a:pt x="52" y="213"/>
                    <a:pt x="52" y="213"/>
                    <a:pt x="68" y="177"/>
                  </a:cubicBezTo>
                  <a:cubicBezTo>
                    <a:pt x="0" y="0"/>
                    <a:pt x="0" y="0"/>
                    <a:pt x="0" y="0"/>
                  </a:cubicBezTo>
                  <a:lnTo>
                    <a:pt x="36"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3" name="Freeform 303"/>
            <p:cNvSpPr>
              <a:spLocks noChangeArrowheads="1"/>
            </p:cNvSpPr>
            <p:nvPr/>
          </p:nvSpPr>
          <p:spPr bwMode="auto">
            <a:xfrm>
              <a:off x="9505518" y="5715935"/>
              <a:ext cx="127844" cy="231705"/>
            </a:xfrm>
            <a:custGeom>
              <a:avLst/>
              <a:gdLst>
                <a:gd name="T0" fmla="*/ 36663717 w 79"/>
                <a:gd name="T1" fmla="*/ 20620029 h 135"/>
                <a:gd name="T2" fmla="*/ 36663717 w 79"/>
                <a:gd name="T3" fmla="*/ 20620029 h 135"/>
                <a:gd name="T4" fmla="*/ 23570226 w 79"/>
                <a:gd name="T5" fmla="*/ 2945228 h 135"/>
                <a:gd name="T6" fmla="*/ 10475117 w 79"/>
                <a:gd name="T7" fmla="*/ 20620029 h 135"/>
                <a:gd name="T8" fmla="*/ 26188601 w 79"/>
                <a:gd name="T9" fmla="*/ 35349601 h 135"/>
                <a:gd name="T10" fmla="*/ 44520459 w 79"/>
                <a:gd name="T11" fmla="*/ 64807030 h 135"/>
                <a:gd name="T12" fmla="*/ 20950233 w 79"/>
                <a:gd name="T13" fmla="*/ 88374003 h 135"/>
                <a:gd name="T14" fmla="*/ 7856742 w 79"/>
                <a:gd name="T15" fmla="*/ 88374003 h 135"/>
                <a:gd name="T16" fmla="*/ 2618375 w 79"/>
                <a:gd name="T17" fmla="*/ 85428775 h 135"/>
                <a:gd name="T18" fmla="*/ 0 w 79"/>
                <a:gd name="T19" fmla="*/ 64807030 h 135"/>
                <a:gd name="T20" fmla="*/ 2618375 w 79"/>
                <a:gd name="T21" fmla="*/ 64807030 h 135"/>
                <a:gd name="T22" fmla="*/ 23570226 w 79"/>
                <a:gd name="T23" fmla="*/ 85428775 h 135"/>
                <a:gd name="T24" fmla="*/ 34045343 w 79"/>
                <a:gd name="T25" fmla="*/ 67753975 h 135"/>
                <a:gd name="T26" fmla="*/ 20950233 w 79"/>
                <a:gd name="T27" fmla="*/ 47132230 h 135"/>
                <a:gd name="T28" fmla="*/ 2618375 w 79"/>
                <a:gd name="T29" fmla="*/ 23566973 h 135"/>
                <a:gd name="T30" fmla="*/ 26188601 w 79"/>
                <a:gd name="T31" fmla="*/ 0 h 135"/>
                <a:gd name="T32" fmla="*/ 41900466 w 79"/>
                <a:gd name="T33" fmla="*/ 2945228 h 135"/>
                <a:gd name="T34" fmla="*/ 41900466 w 79"/>
                <a:gd name="T35" fmla="*/ 20620029 h 135"/>
                <a:gd name="T36" fmla="*/ 36663717 w 79"/>
                <a:gd name="T37" fmla="*/ 20620029 h 1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135">
                  <a:moveTo>
                    <a:pt x="67" y="31"/>
                  </a:moveTo>
                  <a:lnTo>
                    <a:pt x="67" y="31"/>
                  </a:lnTo>
                  <a:cubicBezTo>
                    <a:pt x="67" y="20"/>
                    <a:pt x="56" y="5"/>
                    <a:pt x="41" y="5"/>
                  </a:cubicBezTo>
                  <a:cubicBezTo>
                    <a:pt x="26" y="5"/>
                    <a:pt x="20" y="15"/>
                    <a:pt x="20" y="31"/>
                  </a:cubicBezTo>
                  <a:cubicBezTo>
                    <a:pt x="20" y="41"/>
                    <a:pt x="31" y="51"/>
                    <a:pt x="46" y="56"/>
                  </a:cubicBezTo>
                  <a:cubicBezTo>
                    <a:pt x="62" y="68"/>
                    <a:pt x="78" y="78"/>
                    <a:pt x="78" y="98"/>
                  </a:cubicBezTo>
                  <a:cubicBezTo>
                    <a:pt x="78" y="119"/>
                    <a:pt x="62" y="134"/>
                    <a:pt x="36" y="134"/>
                  </a:cubicBezTo>
                  <a:cubicBezTo>
                    <a:pt x="26" y="134"/>
                    <a:pt x="20" y="134"/>
                    <a:pt x="15" y="134"/>
                  </a:cubicBezTo>
                  <a:cubicBezTo>
                    <a:pt x="10" y="129"/>
                    <a:pt x="5" y="129"/>
                    <a:pt x="5" y="129"/>
                  </a:cubicBezTo>
                  <a:cubicBezTo>
                    <a:pt x="5" y="124"/>
                    <a:pt x="0" y="109"/>
                    <a:pt x="0" y="98"/>
                  </a:cubicBezTo>
                  <a:cubicBezTo>
                    <a:pt x="5" y="98"/>
                    <a:pt x="5" y="98"/>
                    <a:pt x="5" y="98"/>
                  </a:cubicBezTo>
                  <a:cubicBezTo>
                    <a:pt x="10" y="109"/>
                    <a:pt x="20" y="129"/>
                    <a:pt x="41" y="129"/>
                  </a:cubicBezTo>
                  <a:cubicBezTo>
                    <a:pt x="56" y="129"/>
                    <a:pt x="62" y="119"/>
                    <a:pt x="62" y="104"/>
                  </a:cubicBezTo>
                  <a:cubicBezTo>
                    <a:pt x="62" y="88"/>
                    <a:pt x="51" y="83"/>
                    <a:pt x="36" y="73"/>
                  </a:cubicBezTo>
                  <a:cubicBezTo>
                    <a:pt x="26" y="68"/>
                    <a:pt x="5" y="56"/>
                    <a:pt x="5" y="36"/>
                  </a:cubicBezTo>
                  <a:cubicBezTo>
                    <a:pt x="5" y="15"/>
                    <a:pt x="20" y="0"/>
                    <a:pt x="46" y="0"/>
                  </a:cubicBezTo>
                  <a:cubicBezTo>
                    <a:pt x="56" y="0"/>
                    <a:pt x="62" y="0"/>
                    <a:pt x="73" y="5"/>
                  </a:cubicBezTo>
                  <a:cubicBezTo>
                    <a:pt x="73" y="10"/>
                    <a:pt x="73" y="20"/>
                    <a:pt x="73" y="31"/>
                  </a:cubicBezTo>
                  <a:lnTo>
                    <a:pt x="67" y="31"/>
                  </a:lnTo>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4" name="Freeform 304"/>
            <p:cNvSpPr>
              <a:spLocks noChangeArrowheads="1"/>
            </p:cNvSpPr>
            <p:nvPr/>
          </p:nvSpPr>
          <p:spPr bwMode="auto">
            <a:xfrm>
              <a:off x="9665323" y="5787845"/>
              <a:ext cx="167795" cy="151808"/>
            </a:xfrm>
            <a:custGeom>
              <a:avLst/>
              <a:gdLst>
                <a:gd name="T0" fmla="*/ 61941524 w 100"/>
                <a:gd name="T1" fmla="*/ 49555622 h 94"/>
                <a:gd name="T2" fmla="*/ 61941524 w 100"/>
                <a:gd name="T3" fmla="*/ 49555622 h 94"/>
                <a:gd name="T4" fmla="*/ 45047924 w 100"/>
                <a:gd name="T5" fmla="*/ 52163813 h 94"/>
                <a:gd name="T6" fmla="*/ 42232324 w 100"/>
                <a:gd name="T7" fmla="*/ 52163813 h 94"/>
                <a:gd name="T8" fmla="*/ 42232324 w 100"/>
                <a:gd name="T9" fmla="*/ 44339241 h 94"/>
                <a:gd name="T10" fmla="*/ 36601123 w 100"/>
                <a:gd name="T11" fmla="*/ 49555622 h 94"/>
                <a:gd name="T12" fmla="*/ 25340401 w 100"/>
                <a:gd name="T13" fmla="*/ 52163813 h 94"/>
                <a:gd name="T14" fmla="*/ 8446800 w 100"/>
                <a:gd name="T15" fmla="*/ 33906478 h 94"/>
                <a:gd name="T16" fmla="*/ 8446800 w 100"/>
                <a:gd name="T17" fmla="*/ 15649144 h 94"/>
                <a:gd name="T18" fmla="*/ 0 w 100"/>
                <a:gd name="T19" fmla="*/ 5216381 h 94"/>
                <a:gd name="T20" fmla="*/ 0 w 100"/>
                <a:gd name="T21" fmla="*/ 2608191 h 94"/>
                <a:gd name="T22" fmla="*/ 19709201 w 100"/>
                <a:gd name="T23" fmla="*/ 0 h 94"/>
                <a:gd name="T24" fmla="*/ 19709201 w 100"/>
                <a:gd name="T25" fmla="*/ 18257334 h 94"/>
                <a:gd name="T26" fmla="*/ 19709201 w 100"/>
                <a:gd name="T27" fmla="*/ 31298288 h 94"/>
                <a:gd name="T28" fmla="*/ 28156001 w 100"/>
                <a:gd name="T29" fmla="*/ 46947431 h 94"/>
                <a:gd name="T30" fmla="*/ 42232324 w 100"/>
                <a:gd name="T31" fmla="*/ 41731050 h 94"/>
                <a:gd name="T32" fmla="*/ 42232324 w 100"/>
                <a:gd name="T33" fmla="*/ 15649144 h 94"/>
                <a:gd name="T34" fmla="*/ 30969923 w 100"/>
                <a:gd name="T35" fmla="*/ 5216381 h 94"/>
                <a:gd name="T36" fmla="*/ 30969923 w 100"/>
                <a:gd name="T37" fmla="*/ 2608191 h 94"/>
                <a:gd name="T38" fmla="*/ 53494724 w 100"/>
                <a:gd name="T39" fmla="*/ 0 h 94"/>
                <a:gd name="T40" fmla="*/ 53494724 w 100"/>
                <a:gd name="T41" fmla="*/ 36514669 h 94"/>
                <a:gd name="T42" fmla="*/ 56310324 w 100"/>
                <a:gd name="T43" fmla="*/ 46947431 h 94"/>
                <a:gd name="T44" fmla="*/ 61941524 w 100"/>
                <a:gd name="T45" fmla="*/ 46947431 h 94"/>
                <a:gd name="T46" fmla="*/ 61941524 w 100"/>
                <a:gd name="T47" fmla="*/ 49555622 h 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0" h="94">
                  <a:moveTo>
                    <a:pt x="99" y="88"/>
                  </a:moveTo>
                  <a:lnTo>
                    <a:pt x="99" y="88"/>
                  </a:lnTo>
                  <a:cubicBezTo>
                    <a:pt x="93" y="88"/>
                    <a:pt x="83" y="93"/>
                    <a:pt x="73" y="93"/>
                  </a:cubicBezTo>
                  <a:cubicBezTo>
                    <a:pt x="68" y="93"/>
                    <a:pt x="68" y="93"/>
                    <a:pt x="68" y="93"/>
                  </a:cubicBezTo>
                  <a:cubicBezTo>
                    <a:pt x="68" y="78"/>
                    <a:pt x="68" y="78"/>
                    <a:pt x="68" y="78"/>
                  </a:cubicBezTo>
                  <a:cubicBezTo>
                    <a:pt x="68" y="83"/>
                    <a:pt x="62" y="88"/>
                    <a:pt x="57" y="88"/>
                  </a:cubicBezTo>
                  <a:cubicBezTo>
                    <a:pt x="46" y="93"/>
                    <a:pt x="46" y="93"/>
                    <a:pt x="41" y="93"/>
                  </a:cubicBezTo>
                  <a:cubicBezTo>
                    <a:pt x="26" y="93"/>
                    <a:pt x="15" y="88"/>
                    <a:pt x="15" y="63"/>
                  </a:cubicBezTo>
                  <a:cubicBezTo>
                    <a:pt x="15" y="27"/>
                    <a:pt x="15" y="27"/>
                    <a:pt x="15" y="27"/>
                  </a:cubicBezTo>
                  <a:cubicBezTo>
                    <a:pt x="15" y="15"/>
                    <a:pt x="15" y="15"/>
                    <a:pt x="0" y="10"/>
                  </a:cubicBezTo>
                  <a:cubicBezTo>
                    <a:pt x="0" y="5"/>
                    <a:pt x="0" y="5"/>
                    <a:pt x="0" y="5"/>
                  </a:cubicBezTo>
                  <a:cubicBezTo>
                    <a:pt x="10" y="5"/>
                    <a:pt x="21" y="5"/>
                    <a:pt x="31" y="0"/>
                  </a:cubicBezTo>
                  <a:cubicBezTo>
                    <a:pt x="31" y="10"/>
                    <a:pt x="31" y="21"/>
                    <a:pt x="31" y="32"/>
                  </a:cubicBezTo>
                  <a:cubicBezTo>
                    <a:pt x="31" y="57"/>
                    <a:pt x="31" y="57"/>
                    <a:pt x="31" y="57"/>
                  </a:cubicBezTo>
                  <a:cubicBezTo>
                    <a:pt x="31" y="78"/>
                    <a:pt x="41" y="83"/>
                    <a:pt x="46" y="83"/>
                  </a:cubicBezTo>
                  <a:cubicBezTo>
                    <a:pt x="57" y="83"/>
                    <a:pt x="62" y="78"/>
                    <a:pt x="68" y="73"/>
                  </a:cubicBezTo>
                  <a:cubicBezTo>
                    <a:pt x="68" y="27"/>
                    <a:pt x="68" y="27"/>
                    <a:pt x="68" y="27"/>
                  </a:cubicBezTo>
                  <a:cubicBezTo>
                    <a:pt x="68" y="15"/>
                    <a:pt x="68" y="10"/>
                    <a:pt x="51" y="10"/>
                  </a:cubicBezTo>
                  <a:cubicBezTo>
                    <a:pt x="51" y="5"/>
                    <a:pt x="51" y="5"/>
                    <a:pt x="51" y="5"/>
                  </a:cubicBezTo>
                  <a:cubicBezTo>
                    <a:pt x="62" y="5"/>
                    <a:pt x="73" y="5"/>
                    <a:pt x="88" y="0"/>
                  </a:cubicBezTo>
                  <a:cubicBezTo>
                    <a:pt x="88" y="68"/>
                    <a:pt x="88" y="68"/>
                    <a:pt x="88" y="68"/>
                  </a:cubicBezTo>
                  <a:cubicBezTo>
                    <a:pt x="88" y="78"/>
                    <a:pt x="88" y="83"/>
                    <a:pt x="93" y="83"/>
                  </a:cubicBezTo>
                  <a:cubicBezTo>
                    <a:pt x="99" y="83"/>
                    <a:pt x="99" y="83"/>
                    <a:pt x="99" y="83"/>
                  </a:cubicBezTo>
                  <a:lnTo>
                    <a:pt x="99" y="88"/>
                  </a:lnTo>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5" name="Freeform 305"/>
            <p:cNvSpPr>
              <a:spLocks noChangeArrowheads="1"/>
            </p:cNvSpPr>
            <p:nvPr/>
          </p:nvSpPr>
          <p:spPr bwMode="auto">
            <a:xfrm>
              <a:off x="10248609" y="5715935"/>
              <a:ext cx="295639" cy="231705"/>
            </a:xfrm>
            <a:custGeom>
              <a:avLst/>
              <a:gdLst>
                <a:gd name="T0" fmla="*/ 73859904 w 172"/>
                <a:gd name="T1" fmla="*/ 88374003 h 135"/>
                <a:gd name="T2" fmla="*/ 73859904 w 172"/>
                <a:gd name="T3" fmla="*/ 88374003 h 135"/>
                <a:gd name="T4" fmla="*/ 73859904 w 172"/>
                <a:gd name="T5" fmla="*/ 85428775 h 135"/>
                <a:gd name="T6" fmla="*/ 88631541 w 172"/>
                <a:gd name="T7" fmla="*/ 67753975 h 135"/>
                <a:gd name="T8" fmla="*/ 85676870 w 172"/>
                <a:gd name="T9" fmla="*/ 11782628 h 135"/>
                <a:gd name="T10" fmla="*/ 85676870 w 172"/>
                <a:gd name="T11" fmla="*/ 11782628 h 135"/>
                <a:gd name="T12" fmla="*/ 53178925 w 172"/>
                <a:gd name="T13" fmla="*/ 85428775 h 135"/>
                <a:gd name="T14" fmla="*/ 50224253 w 172"/>
                <a:gd name="T15" fmla="*/ 85428775 h 135"/>
                <a:gd name="T16" fmla="*/ 20680979 w 172"/>
                <a:gd name="T17" fmla="*/ 17674801 h 135"/>
                <a:gd name="T18" fmla="*/ 20680979 w 172"/>
                <a:gd name="T19" fmla="*/ 17674801 h 135"/>
                <a:gd name="T20" fmla="*/ 20680979 w 172"/>
                <a:gd name="T21" fmla="*/ 53024402 h 135"/>
                <a:gd name="T22" fmla="*/ 20680979 w 172"/>
                <a:gd name="T23" fmla="*/ 73644431 h 135"/>
                <a:gd name="T24" fmla="*/ 29543274 w 172"/>
                <a:gd name="T25" fmla="*/ 85428775 h 135"/>
                <a:gd name="T26" fmla="*/ 29543274 w 172"/>
                <a:gd name="T27" fmla="*/ 88374003 h 135"/>
                <a:gd name="T28" fmla="*/ 0 w 172"/>
                <a:gd name="T29" fmla="*/ 88374003 h 135"/>
                <a:gd name="T30" fmla="*/ 0 w 172"/>
                <a:gd name="T31" fmla="*/ 85428775 h 135"/>
                <a:gd name="T32" fmla="*/ 11816966 w 172"/>
                <a:gd name="T33" fmla="*/ 73644431 h 135"/>
                <a:gd name="T34" fmla="*/ 14771637 w 172"/>
                <a:gd name="T35" fmla="*/ 50079174 h 135"/>
                <a:gd name="T36" fmla="*/ 17726308 w 172"/>
                <a:gd name="T37" fmla="*/ 23566973 h 135"/>
                <a:gd name="T38" fmla="*/ 2954671 w 172"/>
                <a:gd name="T39" fmla="*/ 5892172 h 135"/>
                <a:gd name="T40" fmla="*/ 2954671 w 172"/>
                <a:gd name="T41" fmla="*/ 0 h 135"/>
                <a:gd name="T42" fmla="*/ 26588603 w 172"/>
                <a:gd name="T43" fmla="*/ 0 h 135"/>
                <a:gd name="T44" fmla="*/ 56133596 w 172"/>
                <a:gd name="T45" fmla="*/ 67753975 h 135"/>
                <a:gd name="T46" fmla="*/ 88631541 w 172"/>
                <a:gd name="T47" fmla="*/ 0 h 135"/>
                <a:gd name="T48" fmla="*/ 109312520 w 172"/>
                <a:gd name="T49" fmla="*/ 0 h 135"/>
                <a:gd name="T50" fmla="*/ 109312520 w 172"/>
                <a:gd name="T51" fmla="*/ 5892172 h 135"/>
                <a:gd name="T52" fmla="*/ 97493836 w 172"/>
                <a:gd name="T53" fmla="*/ 20620029 h 135"/>
                <a:gd name="T54" fmla="*/ 97493836 w 172"/>
                <a:gd name="T55" fmla="*/ 67753975 h 135"/>
                <a:gd name="T56" fmla="*/ 112267191 w 172"/>
                <a:gd name="T57" fmla="*/ 85428775 h 135"/>
                <a:gd name="T58" fmla="*/ 112267191 w 172"/>
                <a:gd name="T59" fmla="*/ 88374003 h 135"/>
                <a:gd name="T60" fmla="*/ 73859904 w 172"/>
                <a:gd name="T61" fmla="*/ 88374003 h 13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72" h="135">
                  <a:moveTo>
                    <a:pt x="115" y="134"/>
                  </a:moveTo>
                  <a:lnTo>
                    <a:pt x="115" y="134"/>
                  </a:lnTo>
                  <a:cubicBezTo>
                    <a:pt x="115" y="129"/>
                    <a:pt x="115" y="129"/>
                    <a:pt x="115" y="129"/>
                  </a:cubicBezTo>
                  <a:cubicBezTo>
                    <a:pt x="130" y="124"/>
                    <a:pt x="135" y="124"/>
                    <a:pt x="135" y="104"/>
                  </a:cubicBezTo>
                  <a:cubicBezTo>
                    <a:pt x="130" y="20"/>
                    <a:pt x="130" y="20"/>
                    <a:pt x="130" y="20"/>
                  </a:cubicBezTo>
                  <a:cubicBezTo>
                    <a:pt x="83" y="129"/>
                    <a:pt x="83" y="129"/>
                    <a:pt x="83" y="129"/>
                  </a:cubicBezTo>
                  <a:cubicBezTo>
                    <a:pt x="78" y="129"/>
                    <a:pt x="78" y="129"/>
                    <a:pt x="78" y="129"/>
                  </a:cubicBezTo>
                  <a:cubicBezTo>
                    <a:pt x="32" y="26"/>
                    <a:pt x="32" y="26"/>
                    <a:pt x="32" y="26"/>
                  </a:cubicBezTo>
                  <a:cubicBezTo>
                    <a:pt x="32" y="83"/>
                    <a:pt x="32" y="83"/>
                    <a:pt x="32" y="83"/>
                  </a:cubicBezTo>
                  <a:cubicBezTo>
                    <a:pt x="32" y="98"/>
                    <a:pt x="32" y="109"/>
                    <a:pt x="32" y="114"/>
                  </a:cubicBezTo>
                  <a:cubicBezTo>
                    <a:pt x="32" y="124"/>
                    <a:pt x="37" y="124"/>
                    <a:pt x="47" y="129"/>
                  </a:cubicBezTo>
                  <a:cubicBezTo>
                    <a:pt x="47" y="134"/>
                    <a:pt x="47" y="134"/>
                    <a:pt x="47" y="134"/>
                  </a:cubicBezTo>
                  <a:cubicBezTo>
                    <a:pt x="0" y="134"/>
                    <a:pt x="0" y="134"/>
                    <a:pt x="0" y="134"/>
                  </a:cubicBezTo>
                  <a:cubicBezTo>
                    <a:pt x="0" y="129"/>
                    <a:pt x="0" y="129"/>
                    <a:pt x="0" y="129"/>
                  </a:cubicBezTo>
                  <a:cubicBezTo>
                    <a:pt x="10" y="124"/>
                    <a:pt x="16" y="124"/>
                    <a:pt x="16" y="114"/>
                  </a:cubicBezTo>
                  <a:cubicBezTo>
                    <a:pt x="21" y="109"/>
                    <a:pt x="21" y="98"/>
                    <a:pt x="21" y="78"/>
                  </a:cubicBezTo>
                  <a:cubicBezTo>
                    <a:pt x="26" y="36"/>
                    <a:pt x="26" y="36"/>
                    <a:pt x="26" y="36"/>
                  </a:cubicBezTo>
                  <a:cubicBezTo>
                    <a:pt x="26" y="10"/>
                    <a:pt x="26" y="10"/>
                    <a:pt x="5" y="10"/>
                  </a:cubicBezTo>
                  <a:cubicBezTo>
                    <a:pt x="5" y="0"/>
                    <a:pt x="5" y="0"/>
                    <a:pt x="5" y="0"/>
                  </a:cubicBezTo>
                  <a:cubicBezTo>
                    <a:pt x="42" y="0"/>
                    <a:pt x="42" y="0"/>
                    <a:pt x="42" y="0"/>
                  </a:cubicBezTo>
                  <a:cubicBezTo>
                    <a:pt x="88" y="104"/>
                    <a:pt x="88" y="104"/>
                    <a:pt x="88" y="104"/>
                  </a:cubicBezTo>
                  <a:cubicBezTo>
                    <a:pt x="135" y="0"/>
                    <a:pt x="135" y="0"/>
                    <a:pt x="135" y="0"/>
                  </a:cubicBezTo>
                  <a:cubicBezTo>
                    <a:pt x="166" y="0"/>
                    <a:pt x="166" y="0"/>
                    <a:pt x="166" y="0"/>
                  </a:cubicBezTo>
                  <a:cubicBezTo>
                    <a:pt x="166" y="10"/>
                    <a:pt x="166" y="10"/>
                    <a:pt x="166" y="10"/>
                  </a:cubicBezTo>
                  <a:cubicBezTo>
                    <a:pt x="151" y="10"/>
                    <a:pt x="146" y="10"/>
                    <a:pt x="151" y="31"/>
                  </a:cubicBezTo>
                  <a:cubicBezTo>
                    <a:pt x="151" y="104"/>
                    <a:pt x="151" y="104"/>
                    <a:pt x="151" y="104"/>
                  </a:cubicBezTo>
                  <a:cubicBezTo>
                    <a:pt x="151" y="124"/>
                    <a:pt x="151" y="124"/>
                    <a:pt x="171" y="129"/>
                  </a:cubicBezTo>
                  <a:cubicBezTo>
                    <a:pt x="171" y="134"/>
                    <a:pt x="171" y="134"/>
                    <a:pt x="171" y="134"/>
                  </a:cubicBezTo>
                  <a:lnTo>
                    <a:pt x="115" y="134"/>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6" name="Freeform 306"/>
            <p:cNvSpPr>
              <a:spLocks noChangeArrowheads="1"/>
            </p:cNvSpPr>
            <p:nvPr/>
          </p:nvSpPr>
          <p:spPr bwMode="auto">
            <a:xfrm>
              <a:off x="10568217" y="5787845"/>
              <a:ext cx="143824" cy="151808"/>
            </a:xfrm>
            <a:custGeom>
              <a:avLst/>
              <a:gdLst>
                <a:gd name="T0" fmla="*/ 48521423 w 90"/>
                <a:gd name="T1" fmla="*/ 26081906 h 94"/>
                <a:gd name="T2" fmla="*/ 48521423 w 90"/>
                <a:gd name="T3" fmla="*/ 26081906 h 94"/>
                <a:gd name="T4" fmla="*/ 25536750 w 90"/>
                <a:gd name="T5" fmla="*/ 52163813 h 94"/>
                <a:gd name="T6" fmla="*/ 0 w 90"/>
                <a:gd name="T7" fmla="*/ 28690097 h 94"/>
                <a:gd name="T8" fmla="*/ 25536750 w 90"/>
                <a:gd name="T9" fmla="*/ 0 h 94"/>
                <a:gd name="T10" fmla="*/ 48521423 w 90"/>
                <a:gd name="T11" fmla="*/ 26081906 h 94"/>
                <a:gd name="T12" fmla="*/ 10214700 w 90"/>
                <a:gd name="T13" fmla="*/ 23473716 h 94"/>
                <a:gd name="T14" fmla="*/ 10214700 w 90"/>
                <a:gd name="T15" fmla="*/ 23473716 h 94"/>
                <a:gd name="T16" fmla="*/ 25536750 w 90"/>
                <a:gd name="T17" fmla="*/ 49555622 h 94"/>
                <a:gd name="T18" fmla="*/ 35753048 w 90"/>
                <a:gd name="T19" fmla="*/ 28690097 h 94"/>
                <a:gd name="T20" fmla="*/ 22983075 w 90"/>
                <a:gd name="T21" fmla="*/ 5216381 h 94"/>
                <a:gd name="T22" fmla="*/ 10214700 w 90"/>
                <a:gd name="T23" fmla="*/ 23473716 h 9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0" h="94">
                  <a:moveTo>
                    <a:pt x="89" y="47"/>
                  </a:moveTo>
                  <a:lnTo>
                    <a:pt x="89" y="47"/>
                  </a:lnTo>
                  <a:cubicBezTo>
                    <a:pt x="89" y="78"/>
                    <a:pt x="68" y="93"/>
                    <a:pt x="48" y="93"/>
                  </a:cubicBezTo>
                  <a:cubicBezTo>
                    <a:pt x="16" y="93"/>
                    <a:pt x="0" y="73"/>
                    <a:pt x="0" y="52"/>
                  </a:cubicBezTo>
                  <a:cubicBezTo>
                    <a:pt x="0" y="15"/>
                    <a:pt x="26" y="0"/>
                    <a:pt x="48" y="0"/>
                  </a:cubicBezTo>
                  <a:cubicBezTo>
                    <a:pt x="68" y="0"/>
                    <a:pt x="89" y="21"/>
                    <a:pt x="89" y="47"/>
                  </a:cubicBezTo>
                  <a:close/>
                  <a:moveTo>
                    <a:pt x="21" y="42"/>
                  </a:moveTo>
                  <a:lnTo>
                    <a:pt x="21" y="42"/>
                  </a:lnTo>
                  <a:cubicBezTo>
                    <a:pt x="21" y="68"/>
                    <a:pt x="31" y="88"/>
                    <a:pt x="48" y="88"/>
                  </a:cubicBezTo>
                  <a:cubicBezTo>
                    <a:pt x="58" y="88"/>
                    <a:pt x="68" y="78"/>
                    <a:pt x="68" y="52"/>
                  </a:cubicBezTo>
                  <a:cubicBezTo>
                    <a:pt x="68" y="27"/>
                    <a:pt x="63" y="10"/>
                    <a:pt x="42" y="10"/>
                  </a:cubicBezTo>
                  <a:cubicBezTo>
                    <a:pt x="31" y="10"/>
                    <a:pt x="21" y="21"/>
                    <a:pt x="21" y="42"/>
                  </a:cubicBezTo>
                  <a:close/>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7" name="Freeform 307"/>
            <p:cNvSpPr>
              <a:spLocks noChangeArrowheads="1"/>
            </p:cNvSpPr>
            <p:nvPr/>
          </p:nvSpPr>
          <p:spPr bwMode="auto">
            <a:xfrm>
              <a:off x="11143513" y="5715935"/>
              <a:ext cx="183774" cy="231705"/>
            </a:xfrm>
            <a:custGeom>
              <a:avLst/>
              <a:gdLst>
                <a:gd name="T0" fmla="*/ 64195600 w 110"/>
                <a:gd name="T1" fmla="*/ 23566973 h 135"/>
                <a:gd name="T2" fmla="*/ 64195600 w 110"/>
                <a:gd name="T3" fmla="*/ 23566973 h 135"/>
                <a:gd name="T4" fmla="*/ 61405576 w 110"/>
                <a:gd name="T5" fmla="*/ 8837400 h 135"/>
                <a:gd name="T6" fmla="*/ 47448776 w 110"/>
                <a:gd name="T7" fmla="*/ 5892172 h 135"/>
                <a:gd name="T8" fmla="*/ 39075364 w 110"/>
                <a:gd name="T9" fmla="*/ 5892172 h 135"/>
                <a:gd name="T10" fmla="*/ 39075364 w 110"/>
                <a:gd name="T11" fmla="*/ 70699203 h 135"/>
                <a:gd name="T12" fmla="*/ 50240470 w 110"/>
                <a:gd name="T13" fmla="*/ 85428775 h 135"/>
                <a:gd name="T14" fmla="*/ 50240470 w 110"/>
                <a:gd name="T15" fmla="*/ 88374003 h 135"/>
                <a:gd name="T16" fmla="*/ 16746823 w 110"/>
                <a:gd name="T17" fmla="*/ 88374003 h 135"/>
                <a:gd name="T18" fmla="*/ 16746823 w 110"/>
                <a:gd name="T19" fmla="*/ 85428775 h 135"/>
                <a:gd name="T20" fmla="*/ 27911929 w 110"/>
                <a:gd name="T21" fmla="*/ 70699203 h 135"/>
                <a:gd name="T22" fmla="*/ 27911929 w 110"/>
                <a:gd name="T23" fmla="*/ 5892172 h 135"/>
                <a:gd name="T24" fmla="*/ 19538518 w 110"/>
                <a:gd name="T25" fmla="*/ 5892172 h 135"/>
                <a:gd name="T26" fmla="*/ 5581718 w 110"/>
                <a:gd name="T27" fmla="*/ 8837400 h 135"/>
                <a:gd name="T28" fmla="*/ 2791694 w 110"/>
                <a:gd name="T29" fmla="*/ 23566973 h 135"/>
                <a:gd name="T30" fmla="*/ 0 w 110"/>
                <a:gd name="T31" fmla="*/ 23566973 h 135"/>
                <a:gd name="T32" fmla="*/ 0 w 110"/>
                <a:gd name="T33" fmla="*/ 0 h 135"/>
                <a:gd name="T34" fmla="*/ 2791694 w 110"/>
                <a:gd name="T35" fmla="*/ 0 h 135"/>
                <a:gd name="T36" fmla="*/ 8373412 w 110"/>
                <a:gd name="T37" fmla="*/ 0 h 135"/>
                <a:gd name="T38" fmla="*/ 55822188 w 110"/>
                <a:gd name="T39" fmla="*/ 0 h 135"/>
                <a:gd name="T40" fmla="*/ 64195600 w 110"/>
                <a:gd name="T41" fmla="*/ 0 h 135"/>
                <a:gd name="T42" fmla="*/ 66987294 w 110"/>
                <a:gd name="T43" fmla="*/ 0 h 135"/>
                <a:gd name="T44" fmla="*/ 66987294 w 110"/>
                <a:gd name="T45" fmla="*/ 20620029 h 135"/>
                <a:gd name="T46" fmla="*/ 64195600 w 110"/>
                <a:gd name="T47" fmla="*/ 23566973 h 13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135">
                  <a:moveTo>
                    <a:pt x="104" y="36"/>
                  </a:moveTo>
                  <a:lnTo>
                    <a:pt x="104" y="36"/>
                  </a:lnTo>
                  <a:cubicBezTo>
                    <a:pt x="104" y="26"/>
                    <a:pt x="104" y="20"/>
                    <a:pt x="99" y="15"/>
                  </a:cubicBezTo>
                  <a:cubicBezTo>
                    <a:pt x="93" y="10"/>
                    <a:pt x="93" y="10"/>
                    <a:pt x="77" y="10"/>
                  </a:cubicBezTo>
                  <a:cubicBezTo>
                    <a:pt x="62" y="10"/>
                    <a:pt x="62" y="10"/>
                    <a:pt x="62" y="10"/>
                  </a:cubicBezTo>
                  <a:cubicBezTo>
                    <a:pt x="62" y="109"/>
                    <a:pt x="62" y="109"/>
                    <a:pt x="62" y="109"/>
                  </a:cubicBezTo>
                  <a:cubicBezTo>
                    <a:pt x="62" y="124"/>
                    <a:pt x="62" y="124"/>
                    <a:pt x="82" y="129"/>
                  </a:cubicBezTo>
                  <a:cubicBezTo>
                    <a:pt x="82" y="134"/>
                    <a:pt x="82" y="134"/>
                    <a:pt x="82" y="134"/>
                  </a:cubicBezTo>
                  <a:cubicBezTo>
                    <a:pt x="26" y="134"/>
                    <a:pt x="26" y="134"/>
                    <a:pt x="26" y="134"/>
                  </a:cubicBezTo>
                  <a:cubicBezTo>
                    <a:pt x="26" y="129"/>
                    <a:pt x="26" y="129"/>
                    <a:pt x="26" y="129"/>
                  </a:cubicBezTo>
                  <a:cubicBezTo>
                    <a:pt x="46" y="124"/>
                    <a:pt x="46" y="124"/>
                    <a:pt x="46" y="109"/>
                  </a:cubicBezTo>
                  <a:cubicBezTo>
                    <a:pt x="46" y="10"/>
                    <a:pt x="46" y="10"/>
                    <a:pt x="46" y="10"/>
                  </a:cubicBezTo>
                  <a:cubicBezTo>
                    <a:pt x="31" y="10"/>
                    <a:pt x="31" y="10"/>
                    <a:pt x="31" y="10"/>
                  </a:cubicBezTo>
                  <a:cubicBezTo>
                    <a:pt x="15" y="10"/>
                    <a:pt x="10" y="10"/>
                    <a:pt x="10" y="15"/>
                  </a:cubicBezTo>
                  <a:cubicBezTo>
                    <a:pt x="5" y="20"/>
                    <a:pt x="5" y="26"/>
                    <a:pt x="5" y="36"/>
                  </a:cubicBezTo>
                  <a:cubicBezTo>
                    <a:pt x="0" y="36"/>
                    <a:pt x="0" y="36"/>
                    <a:pt x="0" y="36"/>
                  </a:cubicBezTo>
                  <a:cubicBezTo>
                    <a:pt x="0" y="20"/>
                    <a:pt x="0" y="10"/>
                    <a:pt x="0" y="0"/>
                  </a:cubicBezTo>
                  <a:cubicBezTo>
                    <a:pt x="5" y="0"/>
                    <a:pt x="5" y="0"/>
                    <a:pt x="5" y="0"/>
                  </a:cubicBezTo>
                  <a:cubicBezTo>
                    <a:pt x="5" y="0"/>
                    <a:pt x="10" y="0"/>
                    <a:pt x="15" y="0"/>
                  </a:cubicBezTo>
                  <a:cubicBezTo>
                    <a:pt x="93" y="0"/>
                    <a:pt x="93" y="0"/>
                    <a:pt x="93" y="0"/>
                  </a:cubicBezTo>
                  <a:cubicBezTo>
                    <a:pt x="99" y="0"/>
                    <a:pt x="104" y="0"/>
                    <a:pt x="104" y="0"/>
                  </a:cubicBezTo>
                  <a:cubicBezTo>
                    <a:pt x="109" y="0"/>
                    <a:pt x="109" y="0"/>
                    <a:pt x="109" y="0"/>
                  </a:cubicBezTo>
                  <a:cubicBezTo>
                    <a:pt x="109" y="5"/>
                    <a:pt x="109" y="20"/>
                    <a:pt x="109" y="31"/>
                  </a:cubicBezTo>
                  <a:lnTo>
                    <a:pt x="104" y="36"/>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8" name="Freeform 308"/>
            <p:cNvSpPr>
              <a:spLocks noChangeArrowheads="1"/>
            </p:cNvSpPr>
            <p:nvPr/>
          </p:nvSpPr>
          <p:spPr bwMode="auto">
            <a:xfrm>
              <a:off x="11335277" y="5787845"/>
              <a:ext cx="159805" cy="151808"/>
            </a:xfrm>
            <a:custGeom>
              <a:avLst/>
              <a:gdLst>
                <a:gd name="T0" fmla="*/ 54717878 w 99"/>
                <a:gd name="T1" fmla="*/ 49555622 h 94"/>
                <a:gd name="T2" fmla="*/ 54717878 w 99"/>
                <a:gd name="T3" fmla="*/ 49555622 h 94"/>
                <a:gd name="T4" fmla="*/ 36479123 w 99"/>
                <a:gd name="T5" fmla="*/ 52163813 h 94"/>
                <a:gd name="T6" fmla="*/ 36479123 w 99"/>
                <a:gd name="T7" fmla="*/ 52163813 h 94"/>
                <a:gd name="T8" fmla="*/ 36479123 w 99"/>
                <a:gd name="T9" fmla="*/ 44339241 h 94"/>
                <a:gd name="T10" fmla="*/ 28661592 w 99"/>
                <a:gd name="T11" fmla="*/ 49555622 h 94"/>
                <a:gd name="T12" fmla="*/ 20845674 w 99"/>
                <a:gd name="T13" fmla="*/ 52163813 h 94"/>
                <a:gd name="T14" fmla="*/ 5210612 w 99"/>
                <a:gd name="T15" fmla="*/ 33906478 h 94"/>
                <a:gd name="T16" fmla="*/ 5210612 w 99"/>
                <a:gd name="T17" fmla="*/ 15649144 h 94"/>
                <a:gd name="T18" fmla="*/ 0 w 99"/>
                <a:gd name="T19" fmla="*/ 5216381 h 94"/>
                <a:gd name="T20" fmla="*/ 0 w 99"/>
                <a:gd name="T21" fmla="*/ 2608191 h 94"/>
                <a:gd name="T22" fmla="*/ 13028143 w 99"/>
                <a:gd name="T23" fmla="*/ 0 h 94"/>
                <a:gd name="T24" fmla="*/ 13028143 w 99"/>
                <a:gd name="T25" fmla="*/ 18257334 h 94"/>
                <a:gd name="T26" fmla="*/ 13028143 w 99"/>
                <a:gd name="T27" fmla="*/ 31298288 h 94"/>
                <a:gd name="T28" fmla="*/ 26056286 w 99"/>
                <a:gd name="T29" fmla="*/ 46947431 h 94"/>
                <a:gd name="T30" fmla="*/ 36479123 w 99"/>
                <a:gd name="T31" fmla="*/ 41731050 h 94"/>
                <a:gd name="T32" fmla="*/ 36479123 w 99"/>
                <a:gd name="T33" fmla="*/ 15649144 h 94"/>
                <a:gd name="T34" fmla="*/ 28661592 w 99"/>
                <a:gd name="T35" fmla="*/ 5216381 h 94"/>
                <a:gd name="T36" fmla="*/ 28661592 w 99"/>
                <a:gd name="T37" fmla="*/ 2608191 h 94"/>
                <a:gd name="T38" fmla="*/ 46900346 w 99"/>
                <a:gd name="T39" fmla="*/ 0 h 94"/>
                <a:gd name="T40" fmla="*/ 46900346 w 99"/>
                <a:gd name="T41" fmla="*/ 36514669 h 94"/>
                <a:gd name="T42" fmla="*/ 52112572 w 99"/>
                <a:gd name="T43" fmla="*/ 46947431 h 94"/>
                <a:gd name="T44" fmla="*/ 54717878 w 99"/>
                <a:gd name="T45" fmla="*/ 46947431 h 94"/>
                <a:gd name="T46" fmla="*/ 54717878 w 99"/>
                <a:gd name="T47" fmla="*/ 49555622 h 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9" h="94">
                  <a:moveTo>
                    <a:pt x="98" y="88"/>
                  </a:moveTo>
                  <a:lnTo>
                    <a:pt x="98" y="88"/>
                  </a:lnTo>
                  <a:cubicBezTo>
                    <a:pt x="88" y="88"/>
                    <a:pt x="78" y="93"/>
                    <a:pt x="66" y="93"/>
                  </a:cubicBezTo>
                  <a:cubicBezTo>
                    <a:pt x="66" y="78"/>
                    <a:pt x="66" y="78"/>
                    <a:pt x="66" y="78"/>
                  </a:cubicBezTo>
                  <a:cubicBezTo>
                    <a:pt x="61" y="83"/>
                    <a:pt x="56" y="88"/>
                    <a:pt x="51" y="88"/>
                  </a:cubicBezTo>
                  <a:cubicBezTo>
                    <a:pt x="46" y="93"/>
                    <a:pt x="41" y="93"/>
                    <a:pt x="36" y="93"/>
                  </a:cubicBezTo>
                  <a:cubicBezTo>
                    <a:pt x="20" y="93"/>
                    <a:pt x="10" y="88"/>
                    <a:pt x="10" y="63"/>
                  </a:cubicBezTo>
                  <a:cubicBezTo>
                    <a:pt x="10" y="27"/>
                    <a:pt x="10" y="27"/>
                    <a:pt x="10" y="27"/>
                  </a:cubicBezTo>
                  <a:cubicBezTo>
                    <a:pt x="10" y="15"/>
                    <a:pt x="10" y="15"/>
                    <a:pt x="0" y="10"/>
                  </a:cubicBezTo>
                  <a:cubicBezTo>
                    <a:pt x="0" y="5"/>
                    <a:pt x="0" y="5"/>
                    <a:pt x="0" y="5"/>
                  </a:cubicBezTo>
                  <a:cubicBezTo>
                    <a:pt x="10" y="5"/>
                    <a:pt x="15" y="5"/>
                    <a:pt x="25" y="0"/>
                  </a:cubicBezTo>
                  <a:cubicBezTo>
                    <a:pt x="25" y="10"/>
                    <a:pt x="25" y="21"/>
                    <a:pt x="25" y="32"/>
                  </a:cubicBezTo>
                  <a:cubicBezTo>
                    <a:pt x="25" y="57"/>
                    <a:pt x="25" y="57"/>
                    <a:pt x="25" y="57"/>
                  </a:cubicBezTo>
                  <a:cubicBezTo>
                    <a:pt x="25" y="78"/>
                    <a:pt x="36" y="83"/>
                    <a:pt x="46" y="83"/>
                  </a:cubicBezTo>
                  <a:cubicBezTo>
                    <a:pt x="51" y="83"/>
                    <a:pt x="61" y="78"/>
                    <a:pt x="66" y="73"/>
                  </a:cubicBezTo>
                  <a:cubicBezTo>
                    <a:pt x="66" y="27"/>
                    <a:pt x="66" y="27"/>
                    <a:pt x="66" y="27"/>
                  </a:cubicBezTo>
                  <a:cubicBezTo>
                    <a:pt x="66" y="15"/>
                    <a:pt x="66" y="10"/>
                    <a:pt x="51" y="10"/>
                  </a:cubicBezTo>
                  <a:cubicBezTo>
                    <a:pt x="51" y="5"/>
                    <a:pt x="51" y="5"/>
                    <a:pt x="51" y="5"/>
                  </a:cubicBezTo>
                  <a:cubicBezTo>
                    <a:pt x="61" y="5"/>
                    <a:pt x="72" y="5"/>
                    <a:pt x="83" y="0"/>
                  </a:cubicBezTo>
                  <a:cubicBezTo>
                    <a:pt x="83" y="68"/>
                    <a:pt x="83" y="68"/>
                    <a:pt x="83" y="68"/>
                  </a:cubicBezTo>
                  <a:cubicBezTo>
                    <a:pt x="83" y="78"/>
                    <a:pt x="83" y="83"/>
                    <a:pt x="93" y="83"/>
                  </a:cubicBezTo>
                  <a:cubicBezTo>
                    <a:pt x="98" y="83"/>
                    <a:pt x="98" y="83"/>
                    <a:pt x="98" y="83"/>
                  </a:cubicBezTo>
                  <a:lnTo>
                    <a:pt x="98" y="88"/>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9" name="Freeform 309"/>
            <p:cNvSpPr>
              <a:spLocks noChangeArrowheads="1"/>
            </p:cNvSpPr>
            <p:nvPr/>
          </p:nvSpPr>
          <p:spPr bwMode="auto">
            <a:xfrm>
              <a:off x="11918563" y="5715935"/>
              <a:ext cx="335590" cy="231705"/>
            </a:xfrm>
            <a:custGeom>
              <a:avLst/>
              <a:gdLst>
                <a:gd name="T0" fmla="*/ 131366006 w 192"/>
                <a:gd name="T1" fmla="*/ 5892172 h 135"/>
                <a:gd name="T2" fmla="*/ 131366006 w 192"/>
                <a:gd name="T3" fmla="*/ 5892172 h 135"/>
                <a:gd name="T4" fmla="*/ 116091418 w 192"/>
                <a:gd name="T5" fmla="*/ 17674801 h 135"/>
                <a:gd name="T6" fmla="*/ 91651027 w 192"/>
                <a:gd name="T7" fmla="*/ 88374003 h 135"/>
                <a:gd name="T8" fmla="*/ 88595760 w 192"/>
                <a:gd name="T9" fmla="*/ 88374003 h 135"/>
                <a:gd name="T10" fmla="*/ 64155370 w 192"/>
                <a:gd name="T11" fmla="*/ 23566973 h 135"/>
                <a:gd name="T12" fmla="*/ 64155370 w 192"/>
                <a:gd name="T13" fmla="*/ 23566973 h 135"/>
                <a:gd name="T14" fmla="*/ 42770246 w 192"/>
                <a:gd name="T15" fmla="*/ 88374003 h 135"/>
                <a:gd name="T16" fmla="*/ 39714979 w 192"/>
                <a:gd name="T17" fmla="*/ 88374003 h 135"/>
                <a:gd name="T18" fmla="*/ 12219321 w 192"/>
                <a:gd name="T19" fmla="*/ 17674801 h 135"/>
                <a:gd name="T20" fmla="*/ 0 w 192"/>
                <a:gd name="T21" fmla="*/ 5892172 h 135"/>
                <a:gd name="T22" fmla="*/ 0 w 192"/>
                <a:gd name="T23" fmla="*/ 0 h 135"/>
                <a:gd name="T24" fmla="*/ 36659712 w 192"/>
                <a:gd name="T25" fmla="*/ 0 h 135"/>
                <a:gd name="T26" fmla="*/ 36659712 w 192"/>
                <a:gd name="T27" fmla="*/ 5892172 h 135"/>
                <a:gd name="T28" fmla="*/ 24440390 w 192"/>
                <a:gd name="T29" fmla="*/ 11782628 h 135"/>
                <a:gd name="T30" fmla="*/ 42770246 w 192"/>
                <a:gd name="T31" fmla="*/ 67753975 h 135"/>
                <a:gd name="T32" fmla="*/ 42770246 w 192"/>
                <a:gd name="T33" fmla="*/ 67753975 h 135"/>
                <a:gd name="T34" fmla="*/ 67210637 w 192"/>
                <a:gd name="T35" fmla="*/ 2945228 h 135"/>
                <a:gd name="T36" fmla="*/ 70265904 w 192"/>
                <a:gd name="T37" fmla="*/ 2945228 h 135"/>
                <a:gd name="T38" fmla="*/ 94706295 w 192"/>
                <a:gd name="T39" fmla="*/ 67753975 h 135"/>
                <a:gd name="T40" fmla="*/ 94706295 w 192"/>
                <a:gd name="T41" fmla="*/ 67753975 h 135"/>
                <a:gd name="T42" fmla="*/ 109980883 w 192"/>
                <a:gd name="T43" fmla="*/ 17674801 h 135"/>
                <a:gd name="T44" fmla="*/ 97761562 w 192"/>
                <a:gd name="T45" fmla="*/ 5892172 h 135"/>
                <a:gd name="T46" fmla="*/ 97761562 w 192"/>
                <a:gd name="T47" fmla="*/ 0 h 135"/>
                <a:gd name="T48" fmla="*/ 131366006 w 192"/>
                <a:gd name="T49" fmla="*/ 0 h 135"/>
                <a:gd name="T50" fmla="*/ 131366006 w 192"/>
                <a:gd name="T51" fmla="*/ 5892172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92" h="135">
                  <a:moveTo>
                    <a:pt x="191" y="10"/>
                  </a:moveTo>
                  <a:lnTo>
                    <a:pt x="191" y="10"/>
                  </a:lnTo>
                  <a:cubicBezTo>
                    <a:pt x="176" y="10"/>
                    <a:pt x="176" y="10"/>
                    <a:pt x="171" y="26"/>
                  </a:cubicBezTo>
                  <a:cubicBezTo>
                    <a:pt x="166" y="41"/>
                    <a:pt x="150" y="78"/>
                    <a:pt x="135" y="134"/>
                  </a:cubicBezTo>
                  <a:cubicBezTo>
                    <a:pt x="130" y="134"/>
                    <a:pt x="130" y="134"/>
                    <a:pt x="130" y="134"/>
                  </a:cubicBezTo>
                  <a:cubicBezTo>
                    <a:pt x="119" y="104"/>
                    <a:pt x="103" y="62"/>
                    <a:pt x="93" y="36"/>
                  </a:cubicBezTo>
                  <a:cubicBezTo>
                    <a:pt x="83" y="73"/>
                    <a:pt x="72" y="104"/>
                    <a:pt x="62" y="134"/>
                  </a:cubicBezTo>
                  <a:cubicBezTo>
                    <a:pt x="57" y="134"/>
                    <a:pt x="57" y="134"/>
                    <a:pt x="57" y="134"/>
                  </a:cubicBezTo>
                  <a:cubicBezTo>
                    <a:pt x="47" y="98"/>
                    <a:pt x="30" y="62"/>
                    <a:pt x="20" y="26"/>
                  </a:cubicBezTo>
                  <a:cubicBezTo>
                    <a:pt x="15" y="10"/>
                    <a:pt x="15" y="10"/>
                    <a:pt x="0" y="10"/>
                  </a:cubicBezTo>
                  <a:cubicBezTo>
                    <a:pt x="0" y="0"/>
                    <a:pt x="0" y="0"/>
                    <a:pt x="0" y="0"/>
                  </a:cubicBezTo>
                  <a:cubicBezTo>
                    <a:pt x="52" y="0"/>
                    <a:pt x="52" y="0"/>
                    <a:pt x="52" y="0"/>
                  </a:cubicBezTo>
                  <a:cubicBezTo>
                    <a:pt x="52" y="10"/>
                    <a:pt x="52" y="10"/>
                    <a:pt x="52" y="10"/>
                  </a:cubicBezTo>
                  <a:cubicBezTo>
                    <a:pt x="36" y="10"/>
                    <a:pt x="36" y="10"/>
                    <a:pt x="36" y="20"/>
                  </a:cubicBezTo>
                  <a:cubicBezTo>
                    <a:pt x="47" y="46"/>
                    <a:pt x="52" y="78"/>
                    <a:pt x="62" y="104"/>
                  </a:cubicBezTo>
                  <a:cubicBezTo>
                    <a:pt x="72" y="73"/>
                    <a:pt x="88" y="36"/>
                    <a:pt x="98" y="5"/>
                  </a:cubicBezTo>
                  <a:cubicBezTo>
                    <a:pt x="103" y="5"/>
                    <a:pt x="103" y="5"/>
                    <a:pt x="103" y="5"/>
                  </a:cubicBezTo>
                  <a:cubicBezTo>
                    <a:pt x="113" y="36"/>
                    <a:pt x="124" y="73"/>
                    <a:pt x="140" y="104"/>
                  </a:cubicBezTo>
                  <a:cubicBezTo>
                    <a:pt x="145" y="78"/>
                    <a:pt x="155" y="36"/>
                    <a:pt x="160" y="26"/>
                  </a:cubicBezTo>
                  <a:cubicBezTo>
                    <a:pt x="166" y="10"/>
                    <a:pt x="160" y="10"/>
                    <a:pt x="145" y="10"/>
                  </a:cubicBezTo>
                  <a:cubicBezTo>
                    <a:pt x="145" y="0"/>
                    <a:pt x="145" y="0"/>
                    <a:pt x="145" y="0"/>
                  </a:cubicBezTo>
                  <a:cubicBezTo>
                    <a:pt x="191" y="0"/>
                    <a:pt x="191" y="0"/>
                    <a:pt x="191" y="0"/>
                  </a:cubicBezTo>
                  <a:lnTo>
                    <a:pt x="191" y="10"/>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0" name="Freeform 310"/>
            <p:cNvSpPr>
              <a:spLocks noChangeArrowheads="1"/>
            </p:cNvSpPr>
            <p:nvPr/>
          </p:nvSpPr>
          <p:spPr bwMode="auto">
            <a:xfrm>
              <a:off x="12246161" y="5787845"/>
              <a:ext cx="119852" cy="151808"/>
            </a:xfrm>
            <a:custGeom>
              <a:avLst/>
              <a:gdLst>
                <a:gd name="T0" fmla="*/ 41970875 w 74"/>
                <a:gd name="T1" fmla="*/ 41731050 h 94"/>
                <a:gd name="T2" fmla="*/ 41970875 w 74"/>
                <a:gd name="T3" fmla="*/ 41731050 h 94"/>
                <a:gd name="T4" fmla="*/ 23609224 w 74"/>
                <a:gd name="T5" fmla="*/ 52163813 h 94"/>
                <a:gd name="T6" fmla="*/ 0 w 74"/>
                <a:gd name="T7" fmla="*/ 28690097 h 94"/>
                <a:gd name="T8" fmla="*/ 7869741 w 74"/>
                <a:gd name="T9" fmla="*/ 7824572 h 94"/>
                <a:gd name="T10" fmla="*/ 23609224 w 74"/>
                <a:gd name="T11" fmla="*/ 0 h 94"/>
                <a:gd name="T12" fmla="*/ 41970875 w 74"/>
                <a:gd name="T13" fmla="*/ 18257334 h 94"/>
                <a:gd name="T14" fmla="*/ 39347088 w 74"/>
                <a:gd name="T15" fmla="*/ 20865525 h 94"/>
                <a:gd name="T16" fmla="*/ 7869741 w 74"/>
                <a:gd name="T17" fmla="*/ 23473716 h 94"/>
                <a:gd name="T18" fmla="*/ 26231392 w 74"/>
                <a:gd name="T19" fmla="*/ 46947431 h 94"/>
                <a:gd name="T20" fmla="*/ 39347088 w 74"/>
                <a:gd name="T21" fmla="*/ 41731050 h 94"/>
                <a:gd name="T22" fmla="*/ 41970875 w 74"/>
                <a:gd name="T23" fmla="*/ 41731050 h 94"/>
                <a:gd name="T24" fmla="*/ 7869741 w 74"/>
                <a:gd name="T25" fmla="*/ 20865525 h 94"/>
                <a:gd name="T26" fmla="*/ 7869741 w 74"/>
                <a:gd name="T27" fmla="*/ 20865525 h 94"/>
                <a:gd name="T28" fmla="*/ 28855179 w 74"/>
                <a:gd name="T29" fmla="*/ 18257334 h 94"/>
                <a:gd name="T30" fmla="*/ 31477346 w 74"/>
                <a:gd name="T31" fmla="*/ 18257334 h 94"/>
                <a:gd name="T32" fmla="*/ 20985437 w 74"/>
                <a:gd name="T33" fmla="*/ 5216381 h 94"/>
                <a:gd name="T34" fmla="*/ 7869741 w 74"/>
                <a:gd name="T35" fmla="*/ 20865525 h 9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4" h="94">
                  <a:moveTo>
                    <a:pt x="73" y="73"/>
                  </a:moveTo>
                  <a:lnTo>
                    <a:pt x="73" y="73"/>
                  </a:lnTo>
                  <a:cubicBezTo>
                    <a:pt x="62" y="93"/>
                    <a:pt x="46" y="93"/>
                    <a:pt x="41" y="93"/>
                  </a:cubicBezTo>
                  <a:cubicBezTo>
                    <a:pt x="15" y="93"/>
                    <a:pt x="0" y="73"/>
                    <a:pt x="0" y="52"/>
                  </a:cubicBezTo>
                  <a:cubicBezTo>
                    <a:pt x="0" y="37"/>
                    <a:pt x="5" y="27"/>
                    <a:pt x="15" y="15"/>
                  </a:cubicBezTo>
                  <a:cubicBezTo>
                    <a:pt x="21" y="5"/>
                    <a:pt x="31" y="0"/>
                    <a:pt x="41" y="0"/>
                  </a:cubicBezTo>
                  <a:cubicBezTo>
                    <a:pt x="62" y="0"/>
                    <a:pt x="73" y="15"/>
                    <a:pt x="73" y="32"/>
                  </a:cubicBezTo>
                  <a:cubicBezTo>
                    <a:pt x="73" y="37"/>
                    <a:pt x="73" y="37"/>
                    <a:pt x="68" y="37"/>
                  </a:cubicBezTo>
                  <a:cubicBezTo>
                    <a:pt x="68" y="42"/>
                    <a:pt x="41" y="42"/>
                    <a:pt x="15" y="42"/>
                  </a:cubicBezTo>
                  <a:cubicBezTo>
                    <a:pt x="15" y="68"/>
                    <a:pt x="31" y="83"/>
                    <a:pt x="46" y="83"/>
                  </a:cubicBezTo>
                  <a:cubicBezTo>
                    <a:pt x="57" y="83"/>
                    <a:pt x="62" y="78"/>
                    <a:pt x="68" y="73"/>
                  </a:cubicBezTo>
                  <a:lnTo>
                    <a:pt x="73" y="73"/>
                  </a:lnTo>
                  <a:close/>
                  <a:moveTo>
                    <a:pt x="15" y="37"/>
                  </a:moveTo>
                  <a:lnTo>
                    <a:pt x="15" y="37"/>
                  </a:lnTo>
                  <a:cubicBezTo>
                    <a:pt x="31" y="37"/>
                    <a:pt x="41" y="32"/>
                    <a:pt x="52" y="32"/>
                  </a:cubicBezTo>
                  <a:cubicBezTo>
                    <a:pt x="57" y="32"/>
                    <a:pt x="57" y="32"/>
                    <a:pt x="57" y="32"/>
                  </a:cubicBezTo>
                  <a:cubicBezTo>
                    <a:pt x="57" y="21"/>
                    <a:pt x="52" y="10"/>
                    <a:pt x="36" y="10"/>
                  </a:cubicBezTo>
                  <a:cubicBezTo>
                    <a:pt x="31" y="10"/>
                    <a:pt x="21" y="15"/>
                    <a:pt x="15" y="37"/>
                  </a:cubicBezTo>
                  <a:close/>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1" name="Freeform 311"/>
            <p:cNvSpPr>
              <a:spLocks noChangeArrowheads="1"/>
            </p:cNvSpPr>
            <p:nvPr/>
          </p:nvSpPr>
          <p:spPr bwMode="auto">
            <a:xfrm>
              <a:off x="12789496" y="5699955"/>
              <a:ext cx="359559" cy="247685"/>
            </a:xfrm>
            <a:custGeom>
              <a:avLst/>
              <a:gdLst>
                <a:gd name="T0" fmla="*/ 109508941 w 209"/>
                <a:gd name="T1" fmla="*/ 93372120 h 145"/>
                <a:gd name="T2" fmla="*/ 109508941 w 209"/>
                <a:gd name="T3" fmla="*/ 93372120 h 145"/>
                <a:gd name="T4" fmla="*/ 109508941 w 209"/>
                <a:gd name="T5" fmla="*/ 90452854 h 145"/>
                <a:gd name="T6" fmla="*/ 115428761 w 209"/>
                <a:gd name="T7" fmla="*/ 78782620 h 145"/>
                <a:gd name="T8" fmla="*/ 115428761 w 209"/>
                <a:gd name="T9" fmla="*/ 55438736 h 145"/>
                <a:gd name="T10" fmla="*/ 103589120 w 209"/>
                <a:gd name="T11" fmla="*/ 43768502 h 145"/>
                <a:gd name="T12" fmla="*/ 91751199 w 209"/>
                <a:gd name="T13" fmla="*/ 49603619 h 145"/>
                <a:gd name="T14" fmla="*/ 91751199 w 209"/>
                <a:gd name="T15" fmla="*/ 78782620 h 145"/>
                <a:gd name="T16" fmla="*/ 97669299 w 209"/>
                <a:gd name="T17" fmla="*/ 90452854 h 145"/>
                <a:gd name="T18" fmla="*/ 97669299 w 209"/>
                <a:gd name="T19" fmla="*/ 93372120 h 145"/>
                <a:gd name="T20" fmla="*/ 71032687 w 209"/>
                <a:gd name="T21" fmla="*/ 93372120 h 145"/>
                <a:gd name="T22" fmla="*/ 71032687 w 209"/>
                <a:gd name="T23" fmla="*/ 90452854 h 145"/>
                <a:gd name="T24" fmla="*/ 82872328 w 209"/>
                <a:gd name="T25" fmla="*/ 78782620 h 145"/>
                <a:gd name="T26" fmla="*/ 82872328 w 209"/>
                <a:gd name="T27" fmla="*/ 11671942 h 145"/>
                <a:gd name="T28" fmla="*/ 53274945 w 209"/>
                <a:gd name="T29" fmla="*/ 11671942 h 145"/>
                <a:gd name="T30" fmla="*/ 44396074 w 209"/>
                <a:gd name="T31" fmla="*/ 11671942 h 145"/>
                <a:gd name="T32" fmla="*/ 44396074 w 209"/>
                <a:gd name="T33" fmla="*/ 75863353 h 145"/>
                <a:gd name="T34" fmla="*/ 59194766 w 209"/>
                <a:gd name="T35" fmla="*/ 90452854 h 145"/>
                <a:gd name="T36" fmla="*/ 59194766 w 209"/>
                <a:gd name="T37" fmla="*/ 93372120 h 145"/>
                <a:gd name="T38" fmla="*/ 20718512 w 209"/>
                <a:gd name="T39" fmla="*/ 93372120 h 145"/>
                <a:gd name="T40" fmla="*/ 20718512 w 209"/>
                <a:gd name="T41" fmla="*/ 90452854 h 145"/>
                <a:gd name="T42" fmla="*/ 35517204 w 209"/>
                <a:gd name="T43" fmla="*/ 75863353 h 145"/>
                <a:gd name="T44" fmla="*/ 35517204 w 209"/>
                <a:gd name="T45" fmla="*/ 11671942 h 145"/>
                <a:gd name="T46" fmla="*/ 23677562 w 209"/>
                <a:gd name="T47" fmla="*/ 11671942 h 145"/>
                <a:gd name="T48" fmla="*/ 11839641 w 209"/>
                <a:gd name="T49" fmla="*/ 17507059 h 145"/>
                <a:gd name="T50" fmla="*/ 2959050 w 209"/>
                <a:gd name="T51" fmla="*/ 29179001 h 145"/>
                <a:gd name="T52" fmla="*/ 0 w 209"/>
                <a:gd name="T53" fmla="*/ 29179001 h 145"/>
                <a:gd name="T54" fmla="*/ 2959050 w 209"/>
                <a:gd name="T55" fmla="*/ 5835117 h 145"/>
                <a:gd name="T56" fmla="*/ 5919821 w 209"/>
                <a:gd name="T57" fmla="*/ 5835117 h 145"/>
                <a:gd name="T58" fmla="*/ 14798691 w 209"/>
                <a:gd name="T59" fmla="*/ 5835117 h 145"/>
                <a:gd name="T60" fmla="*/ 68073637 w 209"/>
                <a:gd name="T61" fmla="*/ 5835117 h 145"/>
                <a:gd name="T62" fmla="*/ 82872328 w 209"/>
                <a:gd name="T63" fmla="*/ 2917558 h 145"/>
                <a:gd name="T64" fmla="*/ 82872328 w 209"/>
                <a:gd name="T65" fmla="*/ 2917558 h 145"/>
                <a:gd name="T66" fmla="*/ 91751199 w 209"/>
                <a:gd name="T67" fmla="*/ 0 h 145"/>
                <a:gd name="T68" fmla="*/ 91751199 w 209"/>
                <a:gd name="T69" fmla="*/ 43768502 h 145"/>
                <a:gd name="T70" fmla="*/ 109508941 w 209"/>
                <a:gd name="T71" fmla="*/ 32096560 h 145"/>
                <a:gd name="T72" fmla="*/ 127266682 w 209"/>
                <a:gd name="T73" fmla="*/ 55438736 h 145"/>
                <a:gd name="T74" fmla="*/ 127266682 w 209"/>
                <a:gd name="T75" fmla="*/ 78782620 h 145"/>
                <a:gd name="T76" fmla="*/ 136145553 w 209"/>
                <a:gd name="T77" fmla="*/ 90452854 h 145"/>
                <a:gd name="T78" fmla="*/ 136145553 w 209"/>
                <a:gd name="T79" fmla="*/ 93372120 h 145"/>
                <a:gd name="T80" fmla="*/ 109508941 w 209"/>
                <a:gd name="T81" fmla="*/ 93372120 h 14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9" h="145">
                  <a:moveTo>
                    <a:pt x="166" y="144"/>
                  </a:moveTo>
                  <a:lnTo>
                    <a:pt x="166" y="144"/>
                  </a:lnTo>
                  <a:cubicBezTo>
                    <a:pt x="166" y="139"/>
                    <a:pt x="166" y="139"/>
                    <a:pt x="166" y="139"/>
                  </a:cubicBezTo>
                  <a:cubicBezTo>
                    <a:pt x="177" y="134"/>
                    <a:pt x="177" y="134"/>
                    <a:pt x="177" y="124"/>
                  </a:cubicBezTo>
                  <a:cubicBezTo>
                    <a:pt x="177" y="88"/>
                    <a:pt x="177" y="88"/>
                    <a:pt x="177" y="88"/>
                  </a:cubicBezTo>
                  <a:cubicBezTo>
                    <a:pt x="177" y="72"/>
                    <a:pt x="172" y="61"/>
                    <a:pt x="161" y="66"/>
                  </a:cubicBezTo>
                  <a:cubicBezTo>
                    <a:pt x="151" y="66"/>
                    <a:pt x="146" y="66"/>
                    <a:pt x="141" y="78"/>
                  </a:cubicBezTo>
                  <a:cubicBezTo>
                    <a:pt x="141" y="124"/>
                    <a:pt x="141" y="124"/>
                    <a:pt x="141" y="124"/>
                  </a:cubicBezTo>
                  <a:cubicBezTo>
                    <a:pt x="141" y="134"/>
                    <a:pt x="141" y="134"/>
                    <a:pt x="151" y="139"/>
                  </a:cubicBezTo>
                  <a:cubicBezTo>
                    <a:pt x="151" y="144"/>
                    <a:pt x="151" y="144"/>
                    <a:pt x="151" y="144"/>
                  </a:cubicBezTo>
                  <a:cubicBezTo>
                    <a:pt x="109" y="144"/>
                    <a:pt x="109" y="144"/>
                    <a:pt x="109" y="144"/>
                  </a:cubicBezTo>
                  <a:cubicBezTo>
                    <a:pt x="109" y="139"/>
                    <a:pt x="109" y="139"/>
                    <a:pt x="109" y="139"/>
                  </a:cubicBezTo>
                  <a:cubicBezTo>
                    <a:pt x="119" y="134"/>
                    <a:pt x="125" y="134"/>
                    <a:pt x="125" y="124"/>
                  </a:cubicBezTo>
                  <a:cubicBezTo>
                    <a:pt x="125" y="20"/>
                    <a:pt x="125" y="20"/>
                    <a:pt x="125" y="20"/>
                  </a:cubicBezTo>
                  <a:cubicBezTo>
                    <a:pt x="109" y="20"/>
                    <a:pt x="99" y="20"/>
                    <a:pt x="83" y="20"/>
                  </a:cubicBezTo>
                  <a:cubicBezTo>
                    <a:pt x="68" y="20"/>
                    <a:pt x="68" y="20"/>
                    <a:pt x="68" y="20"/>
                  </a:cubicBezTo>
                  <a:cubicBezTo>
                    <a:pt x="68" y="119"/>
                    <a:pt x="68" y="119"/>
                    <a:pt x="68" y="119"/>
                  </a:cubicBezTo>
                  <a:cubicBezTo>
                    <a:pt x="68" y="134"/>
                    <a:pt x="68" y="134"/>
                    <a:pt x="89" y="139"/>
                  </a:cubicBezTo>
                  <a:cubicBezTo>
                    <a:pt x="89" y="144"/>
                    <a:pt x="89" y="144"/>
                    <a:pt x="89" y="144"/>
                  </a:cubicBezTo>
                  <a:cubicBezTo>
                    <a:pt x="32" y="144"/>
                    <a:pt x="32" y="144"/>
                    <a:pt x="32" y="144"/>
                  </a:cubicBezTo>
                  <a:cubicBezTo>
                    <a:pt x="32" y="139"/>
                    <a:pt x="32" y="139"/>
                    <a:pt x="32" y="139"/>
                  </a:cubicBezTo>
                  <a:cubicBezTo>
                    <a:pt x="53" y="134"/>
                    <a:pt x="53" y="134"/>
                    <a:pt x="53" y="119"/>
                  </a:cubicBezTo>
                  <a:cubicBezTo>
                    <a:pt x="53" y="20"/>
                    <a:pt x="53" y="20"/>
                    <a:pt x="53" y="20"/>
                  </a:cubicBezTo>
                  <a:cubicBezTo>
                    <a:pt x="37" y="20"/>
                    <a:pt x="37" y="20"/>
                    <a:pt x="37" y="20"/>
                  </a:cubicBezTo>
                  <a:cubicBezTo>
                    <a:pt x="22" y="20"/>
                    <a:pt x="16" y="20"/>
                    <a:pt x="16" y="25"/>
                  </a:cubicBezTo>
                  <a:cubicBezTo>
                    <a:pt x="11" y="30"/>
                    <a:pt x="11" y="36"/>
                    <a:pt x="6" y="46"/>
                  </a:cubicBezTo>
                  <a:cubicBezTo>
                    <a:pt x="0" y="46"/>
                    <a:pt x="0" y="46"/>
                    <a:pt x="0" y="46"/>
                  </a:cubicBezTo>
                  <a:cubicBezTo>
                    <a:pt x="0" y="30"/>
                    <a:pt x="6" y="20"/>
                    <a:pt x="6" y="10"/>
                  </a:cubicBezTo>
                  <a:cubicBezTo>
                    <a:pt x="11" y="10"/>
                    <a:pt x="11" y="10"/>
                    <a:pt x="11" y="10"/>
                  </a:cubicBezTo>
                  <a:cubicBezTo>
                    <a:pt x="11" y="10"/>
                    <a:pt x="16" y="10"/>
                    <a:pt x="22" y="10"/>
                  </a:cubicBezTo>
                  <a:cubicBezTo>
                    <a:pt x="104" y="10"/>
                    <a:pt x="104" y="10"/>
                    <a:pt x="104" y="10"/>
                  </a:cubicBezTo>
                  <a:cubicBezTo>
                    <a:pt x="119" y="10"/>
                    <a:pt x="125" y="10"/>
                    <a:pt x="125" y="5"/>
                  </a:cubicBezTo>
                  <a:cubicBezTo>
                    <a:pt x="125" y="5"/>
                    <a:pt x="130" y="0"/>
                    <a:pt x="141" y="0"/>
                  </a:cubicBezTo>
                  <a:cubicBezTo>
                    <a:pt x="141" y="66"/>
                    <a:pt x="141" y="66"/>
                    <a:pt x="141" y="66"/>
                  </a:cubicBezTo>
                  <a:cubicBezTo>
                    <a:pt x="146" y="61"/>
                    <a:pt x="156" y="51"/>
                    <a:pt x="166" y="51"/>
                  </a:cubicBezTo>
                  <a:cubicBezTo>
                    <a:pt x="182" y="51"/>
                    <a:pt x="197" y="61"/>
                    <a:pt x="197" y="88"/>
                  </a:cubicBezTo>
                  <a:cubicBezTo>
                    <a:pt x="197" y="124"/>
                    <a:pt x="197" y="124"/>
                    <a:pt x="197" y="124"/>
                  </a:cubicBezTo>
                  <a:cubicBezTo>
                    <a:pt x="197" y="134"/>
                    <a:pt x="197" y="134"/>
                    <a:pt x="208" y="139"/>
                  </a:cubicBezTo>
                  <a:cubicBezTo>
                    <a:pt x="208" y="144"/>
                    <a:pt x="208" y="144"/>
                    <a:pt x="208" y="144"/>
                  </a:cubicBezTo>
                  <a:lnTo>
                    <a:pt x="166" y="144"/>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2" name="Freeform 312"/>
            <p:cNvSpPr>
              <a:spLocks noChangeArrowheads="1"/>
            </p:cNvSpPr>
            <p:nvPr/>
          </p:nvSpPr>
          <p:spPr bwMode="auto">
            <a:xfrm>
              <a:off x="13652440" y="5715935"/>
              <a:ext cx="151813" cy="231705"/>
            </a:xfrm>
            <a:custGeom>
              <a:avLst/>
              <a:gdLst>
                <a:gd name="T0" fmla="*/ 49558869 w 94"/>
                <a:gd name="T1" fmla="*/ 20620029 h 135"/>
                <a:gd name="T2" fmla="*/ 49558869 w 94"/>
                <a:gd name="T3" fmla="*/ 20620029 h 135"/>
                <a:gd name="T4" fmla="*/ 46950593 w 94"/>
                <a:gd name="T5" fmla="*/ 8837400 h 135"/>
                <a:gd name="T6" fmla="*/ 31299319 w 94"/>
                <a:gd name="T7" fmla="*/ 5892172 h 135"/>
                <a:gd name="T8" fmla="*/ 23474489 w 94"/>
                <a:gd name="T9" fmla="*/ 5892172 h 135"/>
                <a:gd name="T10" fmla="*/ 20866212 w 94"/>
                <a:gd name="T11" fmla="*/ 8837400 h 135"/>
                <a:gd name="T12" fmla="*/ 20866212 w 94"/>
                <a:gd name="T13" fmla="*/ 41241774 h 135"/>
                <a:gd name="T14" fmla="*/ 31299319 w 94"/>
                <a:gd name="T15" fmla="*/ 41241774 h 135"/>
                <a:gd name="T16" fmla="*/ 44342316 w 94"/>
                <a:gd name="T17" fmla="*/ 29457429 h 135"/>
                <a:gd name="T18" fmla="*/ 46950593 w 94"/>
                <a:gd name="T19" fmla="*/ 29457429 h 135"/>
                <a:gd name="T20" fmla="*/ 46950593 w 94"/>
                <a:gd name="T21" fmla="*/ 58916574 h 135"/>
                <a:gd name="T22" fmla="*/ 44342316 w 94"/>
                <a:gd name="T23" fmla="*/ 58916574 h 135"/>
                <a:gd name="T24" fmla="*/ 31299319 w 94"/>
                <a:gd name="T25" fmla="*/ 47132230 h 135"/>
                <a:gd name="T26" fmla="*/ 20866212 w 94"/>
                <a:gd name="T27" fmla="*/ 47132230 h 135"/>
                <a:gd name="T28" fmla="*/ 20866212 w 94"/>
                <a:gd name="T29" fmla="*/ 70699203 h 135"/>
                <a:gd name="T30" fmla="*/ 31299319 w 94"/>
                <a:gd name="T31" fmla="*/ 85428775 h 135"/>
                <a:gd name="T32" fmla="*/ 31299319 w 94"/>
                <a:gd name="T33" fmla="*/ 88374003 h 135"/>
                <a:gd name="T34" fmla="*/ 0 w 94"/>
                <a:gd name="T35" fmla="*/ 88374003 h 135"/>
                <a:gd name="T36" fmla="*/ 0 w 94"/>
                <a:gd name="T37" fmla="*/ 85428775 h 135"/>
                <a:gd name="T38" fmla="*/ 10433106 w 94"/>
                <a:gd name="T39" fmla="*/ 70699203 h 135"/>
                <a:gd name="T40" fmla="*/ 10433106 w 94"/>
                <a:gd name="T41" fmla="*/ 17674801 h 135"/>
                <a:gd name="T42" fmla="*/ 2608277 w 94"/>
                <a:gd name="T43" fmla="*/ 5892172 h 135"/>
                <a:gd name="T44" fmla="*/ 2608277 w 94"/>
                <a:gd name="T45" fmla="*/ 0 h 135"/>
                <a:gd name="T46" fmla="*/ 52167146 w 94"/>
                <a:gd name="T47" fmla="*/ 0 h 135"/>
                <a:gd name="T48" fmla="*/ 52167146 w 94"/>
                <a:gd name="T49" fmla="*/ 20620029 h 135"/>
                <a:gd name="T50" fmla="*/ 49558869 w 94"/>
                <a:gd name="T51" fmla="*/ 20620029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4" h="135">
                  <a:moveTo>
                    <a:pt x="88" y="31"/>
                  </a:moveTo>
                  <a:lnTo>
                    <a:pt x="88" y="31"/>
                  </a:lnTo>
                  <a:cubicBezTo>
                    <a:pt x="88" y="26"/>
                    <a:pt x="83" y="20"/>
                    <a:pt x="83" y="15"/>
                  </a:cubicBezTo>
                  <a:cubicBezTo>
                    <a:pt x="78" y="10"/>
                    <a:pt x="73" y="10"/>
                    <a:pt x="57" y="10"/>
                  </a:cubicBezTo>
                  <a:cubicBezTo>
                    <a:pt x="42" y="10"/>
                    <a:pt x="42" y="10"/>
                    <a:pt x="42" y="10"/>
                  </a:cubicBezTo>
                  <a:cubicBezTo>
                    <a:pt x="37" y="10"/>
                    <a:pt x="37" y="10"/>
                    <a:pt x="37" y="15"/>
                  </a:cubicBezTo>
                  <a:cubicBezTo>
                    <a:pt x="37" y="62"/>
                    <a:pt x="37" y="62"/>
                    <a:pt x="37" y="62"/>
                  </a:cubicBezTo>
                  <a:cubicBezTo>
                    <a:pt x="57" y="62"/>
                    <a:pt x="57" y="62"/>
                    <a:pt x="57" y="62"/>
                  </a:cubicBezTo>
                  <a:cubicBezTo>
                    <a:pt x="78" y="62"/>
                    <a:pt x="78" y="62"/>
                    <a:pt x="78" y="46"/>
                  </a:cubicBezTo>
                  <a:cubicBezTo>
                    <a:pt x="83" y="46"/>
                    <a:pt x="83" y="46"/>
                    <a:pt x="83" y="46"/>
                  </a:cubicBezTo>
                  <a:cubicBezTo>
                    <a:pt x="83" y="88"/>
                    <a:pt x="83" y="88"/>
                    <a:pt x="83" y="88"/>
                  </a:cubicBezTo>
                  <a:cubicBezTo>
                    <a:pt x="78" y="88"/>
                    <a:pt x="78" y="88"/>
                    <a:pt x="78" y="88"/>
                  </a:cubicBezTo>
                  <a:cubicBezTo>
                    <a:pt x="78" y="73"/>
                    <a:pt x="78" y="73"/>
                    <a:pt x="57" y="73"/>
                  </a:cubicBezTo>
                  <a:cubicBezTo>
                    <a:pt x="37" y="73"/>
                    <a:pt x="37" y="73"/>
                    <a:pt x="37" y="73"/>
                  </a:cubicBezTo>
                  <a:cubicBezTo>
                    <a:pt x="37" y="109"/>
                    <a:pt x="37" y="109"/>
                    <a:pt x="37" y="109"/>
                  </a:cubicBezTo>
                  <a:cubicBezTo>
                    <a:pt x="37" y="124"/>
                    <a:pt x="37" y="124"/>
                    <a:pt x="57" y="129"/>
                  </a:cubicBezTo>
                  <a:cubicBezTo>
                    <a:pt x="57" y="134"/>
                    <a:pt x="57" y="134"/>
                    <a:pt x="57" y="134"/>
                  </a:cubicBezTo>
                  <a:cubicBezTo>
                    <a:pt x="0" y="134"/>
                    <a:pt x="0" y="134"/>
                    <a:pt x="0" y="134"/>
                  </a:cubicBezTo>
                  <a:cubicBezTo>
                    <a:pt x="0" y="129"/>
                    <a:pt x="0" y="129"/>
                    <a:pt x="0" y="129"/>
                  </a:cubicBezTo>
                  <a:cubicBezTo>
                    <a:pt x="21" y="124"/>
                    <a:pt x="21" y="124"/>
                    <a:pt x="21" y="109"/>
                  </a:cubicBezTo>
                  <a:cubicBezTo>
                    <a:pt x="21" y="26"/>
                    <a:pt x="21" y="26"/>
                    <a:pt x="21" y="26"/>
                  </a:cubicBezTo>
                  <a:cubicBezTo>
                    <a:pt x="21" y="10"/>
                    <a:pt x="21" y="10"/>
                    <a:pt x="5" y="10"/>
                  </a:cubicBezTo>
                  <a:cubicBezTo>
                    <a:pt x="5" y="0"/>
                    <a:pt x="5" y="0"/>
                    <a:pt x="5" y="0"/>
                  </a:cubicBezTo>
                  <a:cubicBezTo>
                    <a:pt x="93" y="0"/>
                    <a:pt x="93" y="0"/>
                    <a:pt x="93" y="0"/>
                  </a:cubicBezTo>
                  <a:cubicBezTo>
                    <a:pt x="93" y="10"/>
                    <a:pt x="93" y="20"/>
                    <a:pt x="93" y="31"/>
                  </a:cubicBezTo>
                  <a:lnTo>
                    <a:pt x="88" y="31"/>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3" name="Freeform 313"/>
            <p:cNvSpPr>
              <a:spLocks noChangeArrowheads="1"/>
            </p:cNvSpPr>
            <p:nvPr/>
          </p:nvSpPr>
          <p:spPr bwMode="auto">
            <a:xfrm>
              <a:off x="13836214" y="5787845"/>
              <a:ext cx="103873" cy="151808"/>
            </a:xfrm>
            <a:custGeom>
              <a:avLst/>
              <a:gdLst>
                <a:gd name="T0" fmla="*/ 13999942 w 68"/>
                <a:gd name="T1" fmla="*/ 10432763 h 94"/>
                <a:gd name="T2" fmla="*/ 13999942 w 68"/>
                <a:gd name="T3" fmla="*/ 10432763 h 94"/>
                <a:gd name="T4" fmla="*/ 28001411 w 68"/>
                <a:gd name="T5" fmla="*/ 0 h 94"/>
                <a:gd name="T6" fmla="*/ 32668059 w 68"/>
                <a:gd name="T7" fmla="*/ 5216381 h 94"/>
                <a:gd name="T8" fmla="*/ 30333971 w 68"/>
                <a:gd name="T9" fmla="*/ 10432763 h 94"/>
                <a:gd name="T10" fmla="*/ 28001411 w 68"/>
                <a:gd name="T11" fmla="*/ 10432763 h 94"/>
                <a:gd name="T12" fmla="*/ 23333236 w 68"/>
                <a:gd name="T13" fmla="*/ 7824572 h 94"/>
                <a:gd name="T14" fmla="*/ 13999942 w 68"/>
                <a:gd name="T15" fmla="*/ 20865525 h 94"/>
                <a:gd name="T16" fmla="*/ 13999942 w 68"/>
                <a:gd name="T17" fmla="*/ 41731050 h 94"/>
                <a:gd name="T18" fmla="*/ 23333236 w 68"/>
                <a:gd name="T19" fmla="*/ 49555622 h 94"/>
                <a:gd name="T20" fmla="*/ 23333236 w 68"/>
                <a:gd name="T21" fmla="*/ 52163813 h 94"/>
                <a:gd name="T22" fmla="*/ 0 w 68"/>
                <a:gd name="T23" fmla="*/ 52163813 h 94"/>
                <a:gd name="T24" fmla="*/ 0 w 68"/>
                <a:gd name="T25" fmla="*/ 49555622 h 94"/>
                <a:gd name="T26" fmla="*/ 7000735 w 68"/>
                <a:gd name="T27" fmla="*/ 41731050 h 94"/>
                <a:gd name="T28" fmla="*/ 7000735 w 68"/>
                <a:gd name="T29" fmla="*/ 18257334 h 94"/>
                <a:gd name="T30" fmla="*/ 0 w 68"/>
                <a:gd name="T31" fmla="*/ 7824572 h 94"/>
                <a:gd name="T32" fmla="*/ 0 w 68"/>
                <a:gd name="T33" fmla="*/ 5216381 h 94"/>
                <a:gd name="T34" fmla="*/ 13999942 w 68"/>
                <a:gd name="T35" fmla="*/ 0 h 94"/>
                <a:gd name="T36" fmla="*/ 13999942 w 68"/>
                <a:gd name="T37" fmla="*/ 10432763 h 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94">
                  <a:moveTo>
                    <a:pt x="31" y="21"/>
                  </a:moveTo>
                  <a:lnTo>
                    <a:pt x="31" y="21"/>
                  </a:lnTo>
                  <a:cubicBezTo>
                    <a:pt x="36" y="10"/>
                    <a:pt x="47" y="0"/>
                    <a:pt x="57" y="0"/>
                  </a:cubicBezTo>
                  <a:cubicBezTo>
                    <a:pt x="62" y="0"/>
                    <a:pt x="67" y="5"/>
                    <a:pt x="67" y="10"/>
                  </a:cubicBezTo>
                  <a:cubicBezTo>
                    <a:pt x="67" y="15"/>
                    <a:pt x="62" y="21"/>
                    <a:pt x="62" y="21"/>
                  </a:cubicBezTo>
                  <a:cubicBezTo>
                    <a:pt x="57" y="21"/>
                    <a:pt x="57" y="21"/>
                    <a:pt x="57" y="21"/>
                  </a:cubicBezTo>
                  <a:cubicBezTo>
                    <a:pt x="52" y="15"/>
                    <a:pt x="52" y="15"/>
                    <a:pt x="47" y="15"/>
                  </a:cubicBezTo>
                  <a:cubicBezTo>
                    <a:pt x="42" y="15"/>
                    <a:pt x="36" y="21"/>
                    <a:pt x="31" y="37"/>
                  </a:cubicBezTo>
                  <a:cubicBezTo>
                    <a:pt x="31" y="73"/>
                    <a:pt x="31" y="73"/>
                    <a:pt x="31" y="73"/>
                  </a:cubicBezTo>
                  <a:cubicBezTo>
                    <a:pt x="31" y="83"/>
                    <a:pt x="31" y="83"/>
                    <a:pt x="47" y="88"/>
                  </a:cubicBezTo>
                  <a:cubicBezTo>
                    <a:pt x="47" y="93"/>
                    <a:pt x="47" y="93"/>
                    <a:pt x="47" y="93"/>
                  </a:cubicBezTo>
                  <a:cubicBezTo>
                    <a:pt x="0" y="93"/>
                    <a:pt x="0" y="93"/>
                    <a:pt x="0" y="93"/>
                  </a:cubicBezTo>
                  <a:cubicBezTo>
                    <a:pt x="0" y="88"/>
                    <a:pt x="0" y="88"/>
                    <a:pt x="0" y="88"/>
                  </a:cubicBezTo>
                  <a:cubicBezTo>
                    <a:pt x="16" y="83"/>
                    <a:pt x="16" y="83"/>
                    <a:pt x="16" y="73"/>
                  </a:cubicBezTo>
                  <a:cubicBezTo>
                    <a:pt x="16" y="32"/>
                    <a:pt x="16" y="32"/>
                    <a:pt x="16" y="32"/>
                  </a:cubicBezTo>
                  <a:cubicBezTo>
                    <a:pt x="16" y="15"/>
                    <a:pt x="16" y="15"/>
                    <a:pt x="0" y="15"/>
                  </a:cubicBezTo>
                  <a:cubicBezTo>
                    <a:pt x="0" y="10"/>
                    <a:pt x="0" y="10"/>
                    <a:pt x="0" y="10"/>
                  </a:cubicBezTo>
                  <a:cubicBezTo>
                    <a:pt x="11" y="5"/>
                    <a:pt x="21" y="5"/>
                    <a:pt x="31" y="0"/>
                  </a:cubicBezTo>
                  <a:cubicBezTo>
                    <a:pt x="31" y="21"/>
                    <a:pt x="31" y="21"/>
                    <a:pt x="31" y="21"/>
                  </a:cubicBez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4" name="Freeform 314"/>
            <p:cNvSpPr>
              <a:spLocks noChangeArrowheads="1"/>
            </p:cNvSpPr>
            <p:nvPr/>
          </p:nvSpPr>
          <p:spPr bwMode="auto">
            <a:xfrm>
              <a:off x="14475432" y="5715935"/>
              <a:ext cx="127844" cy="231705"/>
            </a:xfrm>
            <a:custGeom>
              <a:avLst/>
              <a:gdLst>
                <a:gd name="T0" fmla="*/ 39282092 w 79"/>
                <a:gd name="T1" fmla="*/ 20620029 h 135"/>
                <a:gd name="T2" fmla="*/ 39282092 w 79"/>
                <a:gd name="T3" fmla="*/ 20620029 h 135"/>
                <a:gd name="T4" fmla="*/ 23570226 w 79"/>
                <a:gd name="T5" fmla="*/ 2945228 h 135"/>
                <a:gd name="T6" fmla="*/ 13093491 w 79"/>
                <a:gd name="T7" fmla="*/ 20620029 h 135"/>
                <a:gd name="T8" fmla="*/ 26188601 w 79"/>
                <a:gd name="T9" fmla="*/ 35349601 h 135"/>
                <a:gd name="T10" fmla="*/ 44520459 w 79"/>
                <a:gd name="T11" fmla="*/ 64807030 h 135"/>
                <a:gd name="T12" fmla="*/ 20950233 w 79"/>
                <a:gd name="T13" fmla="*/ 88374003 h 135"/>
                <a:gd name="T14" fmla="*/ 7856742 w 79"/>
                <a:gd name="T15" fmla="*/ 88374003 h 135"/>
                <a:gd name="T16" fmla="*/ 2618375 w 79"/>
                <a:gd name="T17" fmla="*/ 85428775 h 135"/>
                <a:gd name="T18" fmla="*/ 0 w 79"/>
                <a:gd name="T19" fmla="*/ 64807030 h 135"/>
                <a:gd name="T20" fmla="*/ 2618375 w 79"/>
                <a:gd name="T21" fmla="*/ 64807030 h 135"/>
                <a:gd name="T22" fmla="*/ 23570226 w 79"/>
                <a:gd name="T23" fmla="*/ 85428775 h 135"/>
                <a:gd name="T24" fmla="*/ 36663717 w 79"/>
                <a:gd name="T25" fmla="*/ 67753975 h 135"/>
                <a:gd name="T26" fmla="*/ 20950233 w 79"/>
                <a:gd name="T27" fmla="*/ 47132230 h 135"/>
                <a:gd name="T28" fmla="*/ 2618375 w 79"/>
                <a:gd name="T29" fmla="*/ 23566973 h 135"/>
                <a:gd name="T30" fmla="*/ 26188601 w 79"/>
                <a:gd name="T31" fmla="*/ 0 h 135"/>
                <a:gd name="T32" fmla="*/ 41900466 w 79"/>
                <a:gd name="T33" fmla="*/ 2945228 h 135"/>
                <a:gd name="T34" fmla="*/ 41900466 w 79"/>
                <a:gd name="T35" fmla="*/ 20620029 h 135"/>
                <a:gd name="T36" fmla="*/ 39282092 w 79"/>
                <a:gd name="T37" fmla="*/ 20620029 h 1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135">
                  <a:moveTo>
                    <a:pt x="68" y="31"/>
                  </a:moveTo>
                  <a:lnTo>
                    <a:pt x="68" y="31"/>
                  </a:lnTo>
                  <a:cubicBezTo>
                    <a:pt x="68" y="20"/>
                    <a:pt x="63" y="5"/>
                    <a:pt x="42" y="5"/>
                  </a:cubicBezTo>
                  <a:cubicBezTo>
                    <a:pt x="27" y="5"/>
                    <a:pt x="22" y="15"/>
                    <a:pt x="22" y="31"/>
                  </a:cubicBezTo>
                  <a:cubicBezTo>
                    <a:pt x="22" y="41"/>
                    <a:pt x="32" y="51"/>
                    <a:pt x="47" y="56"/>
                  </a:cubicBezTo>
                  <a:cubicBezTo>
                    <a:pt x="63" y="68"/>
                    <a:pt x="78" y="78"/>
                    <a:pt x="78" y="98"/>
                  </a:cubicBezTo>
                  <a:cubicBezTo>
                    <a:pt x="78" y="119"/>
                    <a:pt x="63" y="134"/>
                    <a:pt x="37" y="134"/>
                  </a:cubicBezTo>
                  <a:cubicBezTo>
                    <a:pt x="27" y="134"/>
                    <a:pt x="22" y="134"/>
                    <a:pt x="16" y="134"/>
                  </a:cubicBezTo>
                  <a:cubicBezTo>
                    <a:pt x="10" y="129"/>
                    <a:pt x="5" y="129"/>
                    <a:pt x="5" y="129"/>
                  </a:cubicBezTo>
                  <a:cubicBezTo>
                    <a:pt x="5" y="124"/>
                    <a:pt x="0" y="109"/>
                    <a:pt x="0" y="98"/>
                  </a:cubicBezTo>
                  <a:cubicBezTo>
                    <a:pt x="5" y="98"/>
                    <a:pt x="5" y="98"/>
                    <a:pt x="5" y="98"/>
                  </a:cubicBezTo>
                  <a:cubicBezTo>
                    <a:pt x="10" y="109"/>
                    <a:pt x="22" y="129"/>
                    <a:pt x="42" y="129"/>
                  </a:cubicBezTo>
                  <a:cubicBezTo>
                    <a:pt x="58" y="129"/>
                    <a:pt x="63" y="119"/>
                    <a:pt x="63" y="104"/>
                  </a:cubicBezTo>
                  <a:cubicBezTo>
                    <a:pt x="63" y="88"/>
                    <a:pt x="52" y="83"/>
                    <a:pt x="37" y="73"/>
                  </a:cubicBezTo>
                  <a:cubicBezTo>
                    <a:pt x="27" y="68"/>
                    <a:pt x="5" y="56"/>
                    <a:pt x="5" y="36"/>
                  </a:cubicBezTo>
                  <a:cubicBezTo>
                    <a:pt x="5" y="15"/>
                    <a:pt x="22" y="0"/>
                    <a:pt x="47" y="0"/>
                  </a:cubicBezTo>
                  <a:cubicBezTo>
                    <a:pt x="58" y="0"/>
                    <a:pt x="63" y="0"/>
                    <a:pt x="73" y="5"/>
                  </a:cubicBezTo>
                  <a:cubicBezTo>
                    <a:pt x="73" y="10"/>
                    <a:pt x="73" y="20"/>
                    <a:pt x="73" y="31"/>
                  </a:cubicBezTo>
                  <a:lnTo>
                    <a:pt x="68" y="31"/>
                  </a:lnTo>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5" name="Freeform 315"/>
            <p:cNvSpPr>
              <a:spLocks noChangeArrowheads="1"/>
            </p:cNvSpPr>
            <p:nvPr/>
          </p:nvSpPr>
          <p:spPr bwMode="auto">
            <a:xfrm>
              <a:off x="14643227" y="5787845"/>
              <a:ext cx="135834" cy="151808"/>
            </a:xfrm>
            <a:custGeom>
              <a:avLst/>
              <a:gdLst>
                <a:gd name="T0" fmla="*/ 36608880 w 84"/>
                <a:gd name="T1" fmla="*/ 52163813 h 94"/>
                <a:gd name="T2" fmla="*/ 36608880 w 84"/>
                <a:gd name="T3" fmla="*/ 52163813 h 94"/>
                <a:gd name="T4" fmla="*/ 31379271 w 84"/>
                <a:gd name="T5" fmla="*/ 49555622 h 94"/>
                <a:gd name="T6" fmla="*/ 28764467 w 84"/>
                <a:gd name="T7" fmla="*/ 46947431 h 94"/>
                <a:gd name="T8" fmla="*/ 15688827 w 84"/>
                <a:gd name="T9" fmla="*/ 52163813 h 94"/>
                <a:gd name="T10" fmla="*/ 0 w 84"/>
                <a:gd name="T11" fmla="*/ 36514669 h 94"/>
                <a:gd name="T12" fmla="*/ 7844414 w 84"/>
                <a:gd name="T13" fmla="*/ 28690097 h 94"/>
                <a:gd name="T14" fmla="*/ 28764467 w 84"/>
                <a:gd name="T15" fmla="*/ 20865525 h 94"/>
                <a:gd name="T16" fmla="*/ 28764467 w 84"/>
                <a:gd name="T17" fmla="*/ 18257334 h 94"/>
                <a:gd name="T18" fmla="*/ 18305249 w 84"/>
                <a:gd name="T19" fmla="*/ 5216381 h 94"/>
                <a:gd name="T20" fmla="*/ 13074023 w 84"/>
                <a:gd name="T21" fmla="*/ 7824572 h 94"/>
                <a:gd name="T22" fmla="*/ 7844414 w 84"/>
                <a:gd name="T23" fmla="*/ 15649144 h 94"/>
                <a:gd name="T24" fmla="*/ 5229609 w 84"/>
                <a:gd name="T25" fmla="*/ 18257334 h 94"/>
                <a:gd name="T26" fmla="*/ 0 w 84"/>
                <a:gd name="T27" fmla="*/ 15649144 h 94"/>
                <a:gd name="T28" fmla="*/ 5229609 w 84"/>
                <a:gd name="T29" fmla="*/ 7824572 h 94"/>
                <a:gd name="T30" fmla="*/ 23534858 w 84"/>
                <a:gd name="T31" fmla="*/ 0 h 94"/>
                <a:gd name="T32" fmla="*/ 31379271 w 84"/>
                <a:gd name="T33" fmla="*/ 2608191 h 94"/>
                <a:gd name="T34" fmla="*/ 36608880 w 84"/>
                <a:gd name="T35" fmla="*/ 18257334 h 94"/>
                <a:gd name="T36" fmla="*/ 36608880 w 84"/>
                <a:gd name="T37" fmla="*/ 36514669 h 94"/>
                <a:gd name="T38" fmla="*/ 41838489 w 84"/>
                <a:gd name="T39" fmla="*/ 46947431 h 94"/>
                <a:gd name="T40" fmla="*/ 44453294 w 84"/>
                <a:gd name="T41" fmla="*/ 44339241 h 94"/>
                <a:gd name="T42" fmla="*/ 47068098 w 84"/>
                <a:gd name="T43" fmla="*/ 46947431 h 94"/>
                <a:gd name="T44" fmla="*/ 36608880 w 84"/>
                <a:gd name="T45" fmla="*/ 52163813 h 94"/>
                <a:gd name="T46" fmla="*/ 28764467 w 84"/>
                <a:gd name="T47" fmla="*/ 23473716 h 94"/>
                <a:gd name="T48" fmla="*/ 28764467 w 84"/>
                <a:gd name="T49" fmla="*/ 23473716 h 94"/>
                <a:gd name="T50" fmla="*/ 18305249 w 84"/>
                <a:gd name="T51" fmla="*/ 28690097 h 94"/>
                <a:gd name="T52" fmla="*/ 13074023 w 84"/>
                <a:gd name="T53" fmla="*/ 36514669 h 94"/>
                <a:gd name="T54" fmla="*/ 18305249 w 84"/>
                <a:gd name="T55" fmla="*/ 46947431 h 94"/>
                <a:gd name="T56" fmla="*/ 28764467 w 84"/>
                <a:gd name="T57" fmla="*/ 41731050 h 94"/>
                <a:gd name="T58" fmla="*/ 28764467 w 84"/>
                <a:gd name="T59" fmla="*/ 23473716 h 9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 h="94">
                  <a:moveTo>
                    <a:pt x="63" y="93"/>
                  </a:moveTo>
                  <a:lnTo>
                    <a:pt x="63" y="93"/>
                  </a:lnTo>
                  <a:cubicBezTo>
                    <a:pt x="63" y="93"/>
                    <a:pt x="58" y="93"/>
                    <a:pt x="58" y="88"/>
                  </a:cubicBezTo>
                  <a:cubicBezTo>
                    <a:pt x="53" y="88"/>
                    <a:pt x="53" y="83"/>
                    <a:pt x="53" y="83"/>
                  </a:cubicBezTo>
                  <a:cubicBezTo>
                    <a:pt x="42" y="88"/>
                    <a:pt x="32" y="93"/>
                    <a:pt x="26" y="93"/>
                  </a:cubicBezTo>
                  <a:cubicBezTo>
                    <a:pt x="11" y="93"/>
                    <a:pt x="0" y="83"/>
                    <a:pt x="0" y="68"/>
                  </a:cubicBezTo>
                  <a:cubicBezTo>
                    <a:pt x="0" y="63"/>
                    <a:pt x="6" y="52"/>
                    <a:pt x="16" y="52"/>
                  </a:cubicBezTo>
                  <a:cubicBezTo>
                    <a:pt x="32" y="47"/>
                    <a:pt x="48" y="42"/>
                    <a:pt x="53" y="37"/>
                  </a:cubicBezTo>
                  <a:cubicBezTo>
                    <a:pt x="53" y="32"/>
                    <a:pt x="53" y="32"/>
                    <a:pt x="53" y="32"/>
                  </a:cubicBezTo>
                  <a:cubicBezTo>
                    <a:pt x="53" y="21"/>
                    <a:pt x="42" y="10"/>
                    <a:pt x="32" y="10"/>
                  </a:cubicBezTo>
                  <a:cubicBezTo>
                    <a:pt x="26" y="10"/>
                    <a:pt x="26" y="10"/>
                    <a:pt x="21" y="15"/>
                  </a:cubicBezTo>
                  <a:cubicBezTo>
                    <a:pt x="21" y="15"/>
                    <a:pt x="21" y="21"/>
                    <a:pt x="16" y="27"/>
                  </a:cubicBezTo>
                  <a:cubicBezTo>
                    <a:pt x="16" y="32"/>
                    <a:pt x="16" y="32"/>
                    <a:pt x="11" y="32"/>
                  </a:cubicBezTo>
                  <a:lnTo>
                    <a:pt x="0" y="27"/>
                  </a:lnTo>
                  <a:cubicBezTo>
                    <a:pt x="0" y="21"/>
                    <a:pt x="6" y="21"/>
                    <a:pt x="11" y="15"/>
                  </a:cubicBezTo>
                  <a:cubicBezTo>
                    <a:pt x="16" y="10"/>
                    <a:pt x="26" y="5"/>
                    <a:pt x="42" y="0"/>
                  </a:cubicBezTo>
                  <a:cubicBezTo>
                    <a:pt x="48" y="0"/>
                    <a:pt x="53" y="5"/>
                    <a:pt x="58" y="5"/>
                  </a:cubicBezTo>
                  <a:cubicBezTo>
                    <a:pt x="63" y="10"/>
                    <a:pt x="63" y="21"/>
                    <a:pt x="63" y="32"/>
                  </a:cubicBezTo>
                  <a:cubicBezTo>
                    <a:pt x="63" y="68"/>
                    <a:pt x="63" y="68"/>
                    <a:pt x="63" y="68"/>
                  </a:cubicBezTo>
                  <a:cubicBezTo>
                    <a:pt x="63" y="78"/>
                    <a:pt x="68" y="83"/>
                    <a:pt x="73" y="83"/>
                  </a:cubicBezTo>
                  <a:lnTo>
                    <a:pt x="78" y="78"/>
                  </a:lnTo>
                  <a:cubicBezTo>
                    <a:pt x="83" y="83"/>
                    <a:pt x="83" y="83"/>
                    <a:pt x="83" y="83"/>
                  </a:cubicBezTo>
                  <a:lnTo>
                    <a:pt x="63" y="93"/>
                  </a:lnTo>
                  <a:close/>
                  <a:moveTo>
                    <a:pt x="53" y="42"/>
                  </a:moveTo>
                  <a:lnTo>
                    <a:pt x="53" y="42"/>
                  </a:lnTo>
                  <a:cubicBezTo>
                    <a:pt x="48" y="47"/>
                    <a:pt x="37" y="52"/>
                    <a:pt x="32" y="52"/>
                  </a:cubicBezTo>
                  <a:cubicBezTo>
                    <a:pt x="21" y="57"/>
                    <a:pt x="21" y="57"/>
                    <a:pt x="21" y="68"/>
                  </a:cubicBezTo>
                  <a:cubicBezTo>
                    <a:pt x="21" y="78"/>
                    <a:pt x="26" y="83"/>
                    <a:pt x="32" y="83"/>
                  </a:cubicBezTo>
                  <a:cubicBezTo>
                    <a:pt x="37" y="83"/>
                    <a:pt x="48" y="78"/>
                    <a:pt x="53" y="73"/>
                  </a:cubicBezTo>
                  <a:lnTo>
                    <a:pt x="53" y="42"/>
                  </a:lnTo>
                  <a:close/>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6" name="Freeform 316"/>
            <p:cNvSpPr>
              <a:spLocks noChangeArrowheads="1"/>
            </p:cNvSpPr>
            <p:nvPr/>
          </p:nvSpPr>
          <p:spPr bwMode="auto">
            <a:xfrm>
              <a:off x="13748323" y="6435021"/>
              <a:ext cx="111863" cy="255675"/>
            </a:xfrm>
            <a:custGeom>
              <a:avLst/>
              <a:gdLst>
                <a:gd name="T0" fmla="*/ 0 w 69"/>
                <a:gd name="T1" fmla="*/ 94609909 h 151"/>
                <a:gd name="T2" fmla="*/ 0 w 69"/>
                <a:gd name="T3" fmla="*/ 94609909 h 151"/>
                <a:gd name="T4" fmla="*/ 0 w 69"/>
                <a:gd name="T5" fmla="*/ 91743301 h 151"/>
                <a:gd name="T6" fmla="*/ 13141471 w 69"/>
                <a:gd name="T7" fmla="*/ 77408569 h 151"/>
                <a:gd name="T8" fmla="*/ 13141471 w 69"/>
                <a:gd name="T9" fmla="*/ 20067948 h 151"/>
                <a:gd name="T10" fmla="*/ 5255940 w 69"/>
                <a:gd name="T11" fmla="*/ 8601517 h 151"/>
                <a:gd name="T12" fmla="*/ 0 w 69"/>
                <a:gd name="T13" fmla="*/ 8601517 h 151"/>
                <a:gd name="T14" fmla="*/ 0 w 69"/>
                <a:gd name="T15" fmla="*/ 5733216 h 151"/>
                <a:gd name="T16" fmla="*/ 23654971 w 69"/>
                <a:gd name="T17" fmla="*/ 0 h 151"/>
                <a:gd name="T18" fmla="*/ 23654971 w 69"/>
                <a:gd name="T19" fmla="*/ 77408569 h 151"/>
                <a:gd name="T20" fmla="*/ 39424412 w 69"/>
                <a:gd name="T21" fmla="*/ 91743301 h 151"/>
                <a:gd name="T22" fmla="*/ 39424412 w 69"/>
                <a:gd name="T23" fmla="*/ 94609909 h 151"/>
                <a:gd name="T24" fmla="*/ 0 w 69"/>
                <a:gd name="T25" fmla="*/ 94609909 h 1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1">
                  <a:moveTo>
                    <a:pt x="0" y="150"/>
                  </a:moveTo>
                  <a:lnTo>
                    <a:pt x="0" y="150"/>
                  </a:lnTo>
                  <a:cubicBezTo>
                    <a:pt x="0" y="145"/>
                    <a:pt x="0" y="145"/>
                    <a:pt x="0" y="145"/>
                  </a:cubicBezTo>
                  <a:cubicBezTo>
                    <a:pt x="21" y="145"/>
                    <a:pt x="21" y="140"/>
                    <a:pt x="21" y="125"/>
                  </a:cubicBezTo>
                  <a:cubicBezTo>
                    <a:pt x="21" y="31"/>
                    <a:pt x="21" y="31"/>
                    <a:pt x="21" y="31"/>
                  </a:cubicBezTo>
                  <a:cubicBezTo>
                    <a:pt x="21" y="20"/>
                    <a:pt x="21" y="15"/>
                    <a:pt x="11" y="15"/>
                  </a:cubicBezTo>
                  <a:cubicBezTo>
                    <a:pt x="0" y="15"/>
                    <a:pt x="0" y="15"/>
                    <a:pt x="0" y="15"/>
                  </a:cubicBezTo>
                  <a:cubicBezTo>
                    <a:pt x="0" y="10"/>
                    <a:pt x="0" y="10"/>
                    <a:pt x="0" y="10"/>
                  </a:cubicBezTo>
                  <a:cubicBezTo>
                    <a:pt x="16" y="10"/>
                    <a:pt x="31" y="5"/>
                    <a:pt x="41" y="0"/>
                  </a:cubicBezTo>
                  <a:cubicBezTo>
                    <a:pt x="41" y="125"/>
                    <a:pt x="41" y="125"/>
                    <a:pt x="41" y="125"/>
                  </a:cubicBezTo>
                  <a:cubicBezTo>
                    <a:pt x="41" y="140"/>
                    <a:pt x="46" y="145"/>
                    <a:pt x="68" y="145"/>
                  </a:cubicBezTo>
                  <a:cubicBezTo>
                    <a:pt x="68" y="150"/>
                    <a:pt x="68" y="150"/>
                    <a:pt x="68" y="150"/>
                  </a:cubicBezTo>
                  <a:lnTo>
                    <a:pt x="0" y="150"/>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7" name="Freeform 317"/>
            <p:cNvSpPr>
              <a:spLocks noChangeArrowheads="1"/>
            </p:cNvSpPr>
            <p:nvPr/>
          </p:nvSpPr>
          <p:spPr bwMode="auto">
            <a:xfrm>
              <a:off x="14539354" y="6435021"/>
              <a:ext cx="159805" cy="255675"/>
            </a:xfrm>
            <a:custGeom>
              <a:avLst/>
              <a:gdLst>
                <a:gd name="T0" fmla="*/ 54717878 w 99"/>
                <a:gd name="T1" fmla="*/ 74541962 h 151"/>
                <a:gd name="T2" fmla="*/ 54717878 w 99"/>
                <a:gd name="T3" fmla="*/ 74541962 h 151"/>
                <a:gd name="T4" fmla="*/ 52112572 w 99"/>
                <a:gd name="T5" fmla="*/ 94609909 h 151"/>
                <a:gd name="T6" fmla="*/ 0 w 99"/>
                <a:gd name="T7" fmla="*/ 94609909 h 151"/>
                <a:gd name="T8" fmla="*/ 0 w 99"/>
                <a:gd name="T9" fmla="*/ 91743301 h 151"/>
                <a:gd name="T10" fmla="*/ 23450980 w 99"/>
                <a:gd name="T11" fmla="*/ 65940445 h 151"/>
                <a:gd name="T12" fmla="*/ 39084429 w 99"/>
                <a:gd name="T13" fmla="*/ 28669464 h 151"/>
                <a:gd name="T14" fmla="*/ 23450980 w 99"/>
                <a:gd name="T15" fmla="*/ 8601517 h 151"/>
                <a:gd name="T16" fmla="*/ 5210612 w 99"/>
                <a:gd name="T17" fmla="*/ 22936249 h 151"/>
                <a:gd name="T18" fmla="*/ 2605306 w 99"/>
                <a:gd name="T19" fmla="*/ 20067948 h 151"/>
                <a:gd name="T20" fmla="*/ 10422837 w 99"/>
                <a:gd name="T21" fmla="*/ 5733216 h 151"/>
                <a:gd name="T22" fmla="*/ 28661592 w 99"/>
                <a:gd name="T23" fmla="*/ 0 h 151"/>
                <a:gd name="T24" fmla="*/ 52112572 w 99"/>
                <a:gd name="T25" fmla="*/ 25802856 h 151"/>
                <a:gd name="T26" fmla="*/ 33872203 w 99"/>
                <a:gd name="T27" fmla="*/ 60205536 h 151"/>
                <a:gd name="T28" fmla="*/ 15633449 w 99"/>
                <a:gd name="T29" fmla="*/ 86008393 h 151"/>
                <a:gd name="T30" fmla="*/ 39084429 w 99"/>
                <a:gd name="T31" fmla="*/ 86008393 h 151"/>
                <a:gd name="T32" fmla="*/ 52112572 w 99"/>
                <a:gd name="T33" fmla="*/ 74541962 h 151"/>
                <a:gd name="T34" fmla="*/ 54717878 w 99"/>
                <a:gd name="T35" fmla="*/ 74541962 h 1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1">
                  <a:moveTo>
                    <a:pt x="98" y="120"/>
                  </a:moveTo>
                  <a:lnTo>
                    <a:pt x="98" y="120"/>
                  </a:lnTo>
                  <a:cubicBezTo>
                    <a:pt x="98" y="130"/>
                    <a:pt x="93" y="140"/>
                    <a:pt x="93" y="150"/>
                  </a:cubicBezTo>
                  <a:cubicBezTo>
                    <a:pt x="0" y="150"/>
                    <a:pt x="0" y="150"/>
                    <a:pt x="0" y="150"/>
                  </a:cubicBezTo>
                  <a:cubicBezTo>
                    <a:pt x="0" y="145"/>
                    <a:pt x="0" y="145"/>
                    <a:pt x="0" y="145"/>
                  </a:cubicBezTo>
                  <a:cubicBezTo>
                    <a:pt x="15" y="135"/>
                    <a:pt x="31" y="120"/>
                    <a:pt x="41" y="103"/>
                  </a:cubicBezTo>
                  <a:cubicBezTo>
                    <a:pt x="56" y="88"/>
                    <a:pt x="72" y="67"/>
                    <a:pt x="72" y="47"/>
                  </a:cubicBezTo>
                  <a:cubicBezTo>
                    <a:pt x="72" y="25"/>
                    <a:pt x="61" y="15"/>
                    <a:pt x="41" y="15"/>
                  </a:cubicBezTo>
                  <a:cubicBezTo>
                    <a:pt x="26" y="15"/>
                    <a:pt x="15" y="25"/>
                    <a:pt x="10" y="37"/>
                  </a:cubicBezTo>
                  <a:cubicBezTo>
                    <a:pt x="5" y="31"/>
                    <a:pt x="5" y="31"/>
                    <a:pt x="5" y="31"/>
                  </a:cubicBezTo>
                  <a:cubicBezTo>
                    <a:pt x="20" y="10"/>
                    <a:pt x="20" y="10"/>
                    <a:pt x="20" y="10"/>
                  </a:cubicBezTo>
                  <a:cubicBezTo>
                    <a:pt x="26" y="5"/>
                    <a:pt x="36" y="0"/>
                    <a:pt x="51" y="0"/>
                  </a:cubicBezTo>
                  <a:cubicBezTo>
                    <a:pt x="72" y="0"/>
                    <a:pt x="93" y="15"/>
                    <a:pt x="93" y="42"/>
                  </a:cubicBezTo>
                  <a:cubicBezTo>
                    <a:pt x="93" y="62"/>
                    <a:pt x="82" y="72"/>
                    <a:pt x="61" y="98"/>
                  </a:cubicBezTo>
                  <a:cubicBezTo>
                    <a:pt x="26" y="135"/>
                    <a:pt x="26" y="135"/>
                    <a:pt x="26" y="135"/>
                  </a:cubicBezTo>
                  <a:cubicBezTo>
                    <a:pt x="72" y="135"/>
                    <a:pt x="72" y="135"/>
                    <a:pt x="72" y="135"/>
                  </a:cubicBezTo>
                  <a:cubicBezTo>
                    <a:pt x="82" y="135"/>
                    <a:pt x="87" y="135"/>
                    <a:pt x="93" y="120"/>
                  </a:cubicBezTo>
                  <a:lnTo>
                    <a:pt x="98" y="120"/>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8" name="Freeform 318"/>
            <p:cNvSpPr>
              <a:spLocks noChangeArrowheads="1"/>
            </p:cNvSpPr>
            <p:nvPr/>
          </p:nvSpPr>
          <p:spPr bwMode="auto">
            <a:xfrm>
              <a:off x="9577430" y="7162094"/>
              <a:ext cx="151813" cy="279644"/>
            </a:xfrm>
            <a:custGeom>
              <a:avLst/>
              <a:gdLst>
                <a:gd name="T0" fmla="*/ 2608277 w 94"/>
                <a:gd name="T1" fmla="*/ 21117464 h 161"/>
                <a:gd name="T2" fmla="*/ 2608277 w 94"/>
                <a:gd name="T3" fmla="*/ 21117464 h 161"/>
                <a:gd name="T4" fmla="*/ 7824830 w 94"/>
                <a:gd name="T5" fmla="*/ 12068115 h 161"/>
                <a:gd name="T6" fmla="*/ 26082765 w 94"/>
                <a:gd name="T7" fmla="*/ 0 h 161"/>
                <a:gd name="T8" fmla="*/ 46950593 w 94"/>
                <a:gd name="T9" fmla="*/ 24134493 h 161"/>
                <a:gd name="T10" fmla="*/ 44342316 w 94"/>
                <a:gd name="T11" fmla="*/ 36202608 h 161"/>
                <a:gd name="T12" fmla="*/ 33907595 w 94"/>
                <a:gd name="T13" fmla="*/ 42236666 h 161"/>
                <a:gd name="T14" fmla="*/ 33907595 w 94"/>
                <a:gd name="T15" fmla="*/ 42236666 h 161"/>
                <a:gd name="T16" fmla="*/ 52167146 w 94"/>
                <a:gd name="T17" fmla="*/ 69388187 h 161"/>
                <a:gd name="T18" fmla="*/ 18257936 w 94"/>
                <a:gd name="T19" fmla="*/ 108607824 h 161"/>
                <a:gd name="T20" fmla="*/ 2608277 w 94"/>
                <a:gd name="T21" fmla="*/ 102573767 h 161"/>
                <a:gd name="T22" fmla="*/ 2608277 w 94"/>
                <a:gd name="T23" fmla="*/ 93522680 h 161"/>
                <a:gd name="T24" fmla="*/ 5216553 w 94"/>
                <a:gd name="T25" fmla="*/ 90507389 h 161"/>
                <a:gd name="T26" fmla="*/ 7824830 w 94"/>
                <a:gd name="T27" fmla="*/ 90507389 h 161"/>
                <a:gd name="T28" fmla="*/ 26082765 w 94"/>
                <a:gd name="T29" fmla="*/ 96539709 h 161"/>
                <a:gd name="T30" fmla="*/ 41734040 w 94"/>
                <a:gd name="T31" fmla="*/ 72405216 h 161"/>
                <a:gd name="T32" fmla="*/ 23474489 w 94"/>
                <a:gd name="T33" fmla="*/ 51287752 h 161"/>
                <a:gd name="T34" fmla="*/ 15649659 w 94"/>
                <a:gd name="T35" fmla="*/ 57320072 h 161"/>
                <a:gd name="T36" fmla="*/ 15649659 w 94"/>
                <a:gd name="T37" fmla="*/ 48270723 h 161"/>
                <a:gd name="T38" fmla="*/ 33907595 w 94"/>
                <a:gd name="T39" fmla="*/ 27151522 h 161"/>
                <a:gd name="T40" fmla="*/ 23474489 w 94"/>
                <a:gd name="T41" fmla="*/ 12068115 h 161"/>
                <a:gd name="T42" fmla="*/ 5216553 w 94"/>
                <a:gd name="T43" fmla="*/ 24134493 h 161"/>
                <a:gd name="T44" fmla="*/ 2608277 w 94"/>
                <a:gd name="T45" fmla="*/ 21117464 h 16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61">
                  <a:moveTo>
                    <a:pt x="5" y="31"/>
                  </a:moveTo>
                  <a:lnTo>
                    <a:pt x="5" y="31"/>
                  </a:lnTo>
                  <a:cubicBezTo>
                    <a:pt x="15" y="16"/>
                    <a:pt x="15" y="16"/>
                    <a:pt x="15" y="16"/>
                  </a:cubicBezTo>
                  <a:cubicBezTo>
                    <a:pt x="26" y="11"/>
                    <a:pt x="37" y="0"/>
                    <a:pt x="47" y="0"/>
                  </a:cubicBezTo>
                  <a:cubicBezTo>
                    <a:pt x="73" y="0"/>
                    <a:pt x="83" y="16"/>
                    <a:pt x="83" y="36"/>
                  </a:cubicBezTo>
                  <a:cubicBezTo>
                    <a:pt x="83" y="41"/>
                    <a:pt x="83" y="47"/>
                    <a:pt x="78" y="52"/>
                  </a:cubicBezTo>
                  <a:cubicBezTo>
                    <a:pt x="73" y="57"/>
                    <a:pt x="68" y="57"/>
                    <a:pt x="62" y="62"/>
                  </a:cubicBezTo>
                  <a:cubicBezTo>
                    <a:pt x="83" y="67"/>
                    <a:pt x="93" y="83"/>
                    <a:pt x="93" y="104"/>
                  </a:cubicBezTo>
                  <a:cubicBezTo>
                    <a:pt x="93" y="140"/>
                    <a:pt x="47" y="160"/>
                    <a:pt x="32" y="160"/>
                  </a:cubicBezTo>
                  <a:cubicBezTo>
                    <a:pt x="21" y="160"/>
                    <a:pt x="10" y="155"/>
                    <a:pt x="5" y="150"/>
                  </a:cubicBezTo>
                  <a:cubicBezTo>
                    <a:pt x="5" y="145"/>
                    <a:pt x="0" y="145"/>
                    <a:pt x="5" y="140"/>
                  </a:cubicBezTo>
                  <a:cubicBezTo>
                    <a:pt x="5" y="140"/>
                    <a:pt x="5" y="135"/>
                    <a:pt x="10" y="135"/>
                  </a:cubicBezTo>
                  <a:cubicBezTo>
                    <a:pt x="10" y="130"/>
                    <a:pt x="10" y="130"/>
                    <a:pt x="15" y="135"/>
                  </a:cubicBezTo>
                  <a:cubicBezTo>
                    <a:pt x="21" y="140"/>
                    <a:pt x="32" y="145"/>
                    <a:pt x="47" y="145"/>
                  </a:cubicBezTo>
                  <a:cubicBezTo>
                    <a:pt x="62" y="145"/>
                    <a:pt x="73" y="135"/>
                    <a:pt x="73" y="109"/>
                  </a:cubicBezTo>
                  <a:cubicBezTo>
                    <a:pt x="73" y="88"/>
                    <a:pt x="57" y="77"/>
                    <a:pt x="42" y="77"/>
                  </a:cubicBezTo>
                  <a:cubicBezTo>
                    <a:pt x="37" y="77"/>
                    <a:pt x="32" y="77"/>
                    <a:pt x="26" y="83"/>
                  </a:cubicBezTo>
                  <a:cubicBezTo>
                    <a:pt x="26" y="72"/>
                    <a:pt x="26" y="72"/>
                    <a:pt x="26" y="72"/>
                  </a:cubicBezTo>
                  <a:cubicBezTo>
                    <a:pt x="47" y="67"/>
                    <a:pt x="62" y="57"/>
                    <a:pt x="62" y="41"/>
                  </a:cubicBezTo>
                  <a:cubicBezTo>
                    <a:pt x="62" y="26"/>
                    <a:pt x="52" y="16"/>
                    <a:pt x="42" y="16"/>
                  </a:cubicBezTo>
                  <a:cubicBezTo>
                    <a:pt x="26" y="16"/>
                    <a:pt x="21" y="26"/>
                    <a:pt x="10" y="36"/>
                  </a:cubicBezTo>
                  <a:lnTo>
                    <a:pt x="5" y="31"/>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9" name="Freeform 319"/>
            <p:cNvSpPr>
              <a:spLocks noChangeArrowheads="1"/>
            </p:cNvSpPr>
            <p:nvPr/>
          </p:nvSpPr>
          <p:spPr bwMode="auto">
            <a:xfrm>
              <a:off x="10400422" y="7170084"/>
              <a:ext cx="175785" cy="255675"/>
            </a:xfrm>
            <a:custGeom>
              <a:avLst/>
              <a:gdLst>
                <a:gd name="T0" fmla="*/ 47646106 w 105"/>
                <a:gd name="T1" fmla="*/ 68807053 h 151"/>
                <a:gd name="T2" fmla="*/ 47646106 w 105"/>
                <a:gd name="T3" fmla="*/ 68807053 h 151"/>
                <a:gd name="T4" fmla="*/ 47646106 w 105"/>
                <a:gd name="T5" fmla="*/ 77408569 h 151"/>
                <a:gd name="T6" fmla="*/ 61660356 w 105"/>
                <a:gd name="T7" fmla="*/ 91743301 h 151"/>
                <a:gd name="T8" fmla="*/ 61660356 w 105"/>
                <a:gd name="T9" fmla="*/ 94609909 h 151"/>
                <a:gd name="T10" fmla="*/ 22421795 w 105"/>
                <a:gd name="T11" fmla="*/ 94609909 h 151"/>
                <a:gd name="T12" fmla="*/ 22421795 w 105"/>
                <a:gd name="T13" fmla="*/ 91743301 h 151"/>
                <a:gd name="T14" fmla="*/ 39238560 w 105"/>
                <a:gd name="T15" fmla="*/ 77408569 h 151"/>
                <a:gd name="T16" fmla="*/ 39238560 w 105"/>
                <a:gd name="T17" fmla="*/ 68807053 h 151"/>
                <a:gd name="T18" fmla="*/ 0 w 105"/>
                <a:gd name="T19" fmla="*/ 68807053 h 151"/>
                <a:gd name="T20" fmla="*/ 0 w 105"/>
                <a:gd name="T21" fmla="*/ 63073837 h 151"/>
                <a:gd name="T22" fmla="*/ 42041075 w 105"/>
                <a:gd name="T23" fmla="*/ 0 h 151"/>
                <a:gd name="T24" fmla="*/ 47646106 w 105"/>
                <a:gd name="T25" fmla="*/ 0 h 151"/>
                <a:gd name="T26" fmla="*/ 47646106 w 105"/>
                <a:gd name="T27" fmla="*/ 60205536 h 151"/>
                <a:gd name="T28" fmla="*/ 64462871 w 105"/>
                <a:gd name="T29" fmla="*/ 60205536 h 151"/>
                <a:gd name="T30" fmla="*/ 64462871 w 105"/>
                <a:gd name="T31" fmla="*/ 68807053 h 151"/>
                <a:gd name="T32" fmla="*/ 47646106 w 105"/>
                <a:gd name="T33" fmla="*/ 68807053 h 151"/>
                <a:gd name="T34" fmla="*/ 39238560 w 105"/>
                <a:gd name="T35" fmla="*/ 17201340 h 151"/>
                <a:gd name="T36" fmla="*/ 39238560 w 105"/>
                <a:gd name="T37" fmla="*/ 17201340 h 151"/>
                <a:gd name="T38" fmla="*/ 39238560 w 105"/>
                <a:gd name="T39" fmla="*/ 17201340 h 151"/>
                <a:gd name="T40" fmla="*/ 5605030 w 105"/>
                <a:gd name="T41" fmla="*/ 60205536 h 151"/>
                <a:gd name="T42" fmla="*/ 39238560 w 105"/>
                <a:gd name="T43" fmla="*/ 60205536 h 151"/>
                <a:gd name="T44" fmla="*/ 39238560 w 105"/>
                <a:gd name="T45" fmla="*/ 17201340 h 1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5" h="151">
                  <a:moveTo>
                    <a:pt x="78" y="109"/>
                  </a:moveTo>
                  <a:lnTo>
                    <a:pt x="78" y="109"/>
                  </a:lnTo>
                  <a:cubicBezTo>
                    <a:pt x="78" y="125"/>
                    <a:pt x="78" y="125"/>
                    <a:pt x="78" y="125"/>
                  </a:cubicBezTo>
                  <a:cubicBezTo>
                    <a:pt x="78" y="140"/>
                    <a:pt x="83" y="140"/>
                    <a:pt x="99" y="145"/>
                  </a:cubicBezTo>
                  <a:cubicBezTo>
                    <a:pt x="99" y="150"/>
                    <a:pt x="99" y="150"/>
                    <a:pt x="99" y="150"/>
                  </a:cubicBezTo>
                  <a:cubicBezTo>
                    <a:pt x="37" y="150"/>
                    <a:pt x="37" y="150"/>
                    <a:pt x="37" y="150"/>
                  </a:cubicBezTo>
                  <a:cubicBezTo>
                    <a:pt x="37" y="145"/>
                    <a:pt x="37" y="145"/>
                    <a:pt x="37" y="145"/>
                  </a:cubicBezTo>
                  <a:cubicBezTo>
                    <a:pt x="57" y="140"/>
                    <a:pt x="63" y="140"/>
                    <a:pt x="63" y="125"/>
                  </a:cubicBezTo>
                  <a:cubicBezTo>
                    <a:pt x="63" y="109"/>
                    <a:pt x="63" y="109"/>
                    <a:pt x="63" y="109"/>
                  </a:cubicBezTo>
                  <a:cubicBezTo>
                    <a:pt x="0" y="109"/>
                    <a:pt x="0" y="109"/>
                    <a:pt x="0" y="109"/>
                  </a:cubicBezTo>
                  <a:cubicBezTo>
                    <a:pt x="0" y="99"/>
                    <a:pt x="0" y="99"/>
                    <a:pt x="0" y="99"/>
                  </a:cubicBezTo>
                  <a:cubicBezTo>
                    <a:pt x="21" y="67"/>
                    <a:pt x="47" y="31"/>
                    <a:pt x="68" y="0"/>
                  </a:cubicBezTo>
                  <a:cubicBezTo>
                    <a:pt x="78" y="0"/>
                    <a:pt x="78" y="0"/>
                    <a:pt x="78" y="0"/>
                  </a:cubicBezTo>
                  <a:cubicBezTo>
                    <a:pt x="78" y="94"/>
                    <a:pt x="78" y="94"/>
                    <a:pt x="78" y="94"/>
                  </a:cubicBezTo>
                  <a:cubicBezTo>
                    <a:pt x="104" y="94"/>
                    <a:pt x="104" y="94"/>
                    <a:pt x="104" y="94"/>
                  </a:cubicBezTo>
                  <a:cubicBezTo>
                    <a:pt x="104" y="109"/>
                    <a:pt x="104" y="109"/>
                    <a:pt x="104" y="109"/>
                  </a:cubicBezTo>
                  <a:lnTo>
                    <a:pt x="78" y="109"/>
                  </a:lnTo>
                  <a:close/>
                  <a:moveTo>
                    <a:pt x="63" y="26"/>
                  </a:moveTo>
                  <a:lnTo>
                    <a:pt x="63" y="26"/>
                  </a:lnTo>
                  <a:cubicBezTo>
                    <a:pt x="47" y="47"/>
                    <a:pt x="26" y="67"/>
                    <a:pt x="10" y="94"/>
                  </a:cubicBezTo>
                  <a:cubicBezTo>
                    <a:pt x="63" y="94"/>
                    <a:pt x="63" y="94"/>
                    <a:pt x="63" y="94"/>
                  </a:cubicBezTo>
                  <a:lnTo>
                    <a:pt x="63" y="26"/>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0" name="Freeform 320"/>
            <p:cNvSpPr>
              <a:spLocks noChangeArrowheads="1"/>
            </p:cNvSpPr>
            <p:nvPr/>
          </p:nvSpPr>
          <p:spPr bwMode="auto">
            <a:xfrm>
              <a:off x="11239394" y="7170084"/>
              <a:ext cx="159805" cy="263665"/>
            </a:xfrm>
            <a:custGeom>
              <a:avLst/>
              <a:gdLst>
                <a:gd name="T0" fmla="*/ 14148630 w 95"/>
                <a:gd name="T1" fmla="*/ 39992572 h 156"/>
                <a:gd name="T2" fmla="*/ 14148630 w 95"/>
                <a:gd name="T3" fmla="*/ 39992572 h 156"/>
                <a:gd name="T4" fmla="*/ 31126650 w 95"/>
                <a:gd name="T5" fmla="*/ 34279830 h 156"/>
                <a:gd name="T6" fmla="*/ 59422228 w 95"/>
                <a:gd name="T7" fmla="*/ 57132487 h 156"/>
                <a:gd name="T8" fmla="*/ 45275280 w 95"/>
                <a:gd name="T9" fmla="*/ 82843205 h 156"/>
                <a:gd name="T10" fmla="*/ 16978020 w 95"/>
                <a:gd name="T11" fmla="*/ 97125059 h 156"/>
                <a:gd name="T12" fmla="*/ 2829390 w 95"/>
                <a:gd name="T13" fmla="*/ 91412317 h 156"/>
                <a:gd name="T14" fmla="*/ 0 w 95"/>
                <a:gd name="T15" fmla="*/ 82843205 h 156"/>
                <a:gd name="T16" fmla="*/ 2829390 w 95"/>
                <a:gd name="T17" fmla="*/ 79985144 h 156"/>
                <a:gd name="T18" fmla="*/ 5658779 w 95"/>
                <a:gd name="T19" fmla="*/ 79985144 h 156"/>
                <a:gd name="T20" fmla="*/ 25466188 w 95"/>
                <a:gd name="T21" fmla="*/ 88555947 h 156"/>
                <a:gd name="T22" fmla="*/ 45275280 w 95"/>
                <a:gd name="T23" fmla="*/ 65703290 h 156"/>
                <a:gd name="T24" fmla="*/ 19807409 w 95"/>
                <a:gd name="T25" fmla="*/ 42848943 h 156"/>
                <a:gd name="T26" fmla="*/ 2829390 w 95"/>
                <a:gd name="T27" fmla="*/ 45707004 h 156"/>
                <a:gd name="T28" fmla="*/ 11319240 w 95"/>
                <a:gd name="T29" fmla="*/ 0 h 156"/>
                <a:gd name="T30" fmla="*/ 56592838 w 95"/>
                <a:gd name="T31" fmla="*/ 0 h 156"/>
                <a:gd name="T32" fmla="*/ 56592838 w 95"/>
                <a:gd name="T33" fmla="*/ 0 h 156"/>
                <a:gd name="T34" fmla="*/ 50934059 w 95"/>
                <a:gd name="T35" fmla="*/ 8569113 h 156"/>
                <a:gd name="T36" fmla="*/ 16978020 w 95"/>
                <a:gd name="T37" fmla="*/ 8569113 h 156"/>
                <a:gd name="T38" fmla="*/ 14148630 w 95"/>
                <a:gd name="T39" fmla="*/ 39992572 h 1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5" h="156">
                  <a:moveTo>
                    <a:pt x="21" y="62"/>
                  </a:moveTo>
                  <a:lnTo>
                    <a:pt x="21" y="62"/>
                  </a:lnTo>
                  <a:cubicBezTo>
                    <a:pt x="26" y="57"/>
                    <a:pt x="42" y="57"/>
                    <a:pt x="48" y="57"/>
                  </a:cubicBezTo>
                  <a:cubicBezTo>
                    <a:pt x="78" y="57"/>
                    <a:pt x="94" y="78"/>
                    <a:pt x="94" y="94"/>
                  </a:cubicBezTo>
                  <a:cubicBezTo>
                    <a:pt x="94" y="109"/>
                    <a:pt x="83" y="125"/>
                    <a:pt x="73" y="135"/>
                  </a:cubicBezTo>
                  <a:cubicBezTo>
                    <a:pt x="58" y="145"/>
                    <a:pt x="42" y="150"/>
                    <a:pt x="26" y="155"/>
                  </a:cubicBezTo>
                  <a:cubicBezTo>
                    <a:pt x="16" y="155"/>
                    <a:pt x="6" y="150"/>
                    <a:pt x="6" y="145"/>
                  </a:cubicBezTo>
                  <a:cubicBezTo>
                    <a:pt x="0" y="140"/>
                    <a:pt x="0" y="140"/>
                    <a:pt x="0" y="135"/>
                  </a:cubicBezTo>
                  <a:cubicBezTo>
                    <a:pt x="0" y="135"/>
                    <a:pt x="0" y="130"/>
                    <a:pt x="6" y="130"/>
                  </a:cubicBezTo>
                  <a:cubicBezTo>
                    <a:pt x="6" y="125"/>
                    <a:pt x="11" y="125"/>
                    <a:pt x="11" y="130"/>
                  </a:cubicBezTo>
                  <a:cubicBezTo>
                    <a:pt x="16" y="135"/>
                    <a:pt x="26" y="140"/>
                    <a:pt x="42" y="140"/>
                  </a:cubicBezTo>
                  <a:cubicBezTo>
                    <a:pt x="63" y="140"/>
                    <a:pt x="73" y="125"/>
                    <a:pt x="73" y="104"/>
                  </a:cubicBezTo>
                  <a:cubicBezTo>
                    <a:pt x="73" y="83"/>
                    <a:pt x="58" y="67"/>
                    <a:pt x="31" y="67"/>
                  </a:cubicBezTo>
                  <a:cubicBezTo>
                    <a:pt x="21" y="67"/>
                    <a:pt x="16" y="72"/>
                    <a:pt x="6" y="72"/>
                  </a:cubicBezTo>
                  <a:cubicBezTo>
                    <a:pt x="16" y="0"/>
                    <a:pt x="16" y="0"/>
                    <a:pt x="16" y="0"/>
                  </a:cubicBezTo>
                  <a:cubicBezTo>
                    <a:pt x="89" y="0"/>
                    <a:pt x="89" y="0"/>
                    <a:pt x="89" y="0"/>
                  </a:cubicBezTo>
                  <a:cubicBezTo>
                    <a:pt x="83" y="16"/>
                    <a:pt x="83" y="16"/>
                    <a:pt x="83" y="16"/>
                  </a:cubicBezTo>
                  <a:cubicBezTo>
                    <a:pt x="26" y="16"/>
                    <a:pt x="26" y="16"/>
                    <a:pt x="26" y="16"/>
                  </a:cubicBezTo>
                  <a:lnTo>
                    <a:pt x="21" y="62"/>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1" name="Freeform 321"/>
            <p:cNvSpPr>
              <a:spLocks noChangeArrowheads="1"/>
            </p:cNvSpPr>
            <p:nvPr/>
          </p:nvSpPr>
          <p:spPr bwMode="auto">
            <a:xfrm>
              <a:off x="12054397" y="7162094"/>
              <a:ext cx="175785" cy="279644"/>
            </a:xfrm>
            <a:custGeom>
              <a:avLst/>
              <a:gdLst>
                <a:gd name="T0" fmla="*/ 25224310 w 105"/>
                <a:gd name="T1" fmla="*/ 42236666 h 161"/>
                <a:gd name="T2" fmla="*/ 25224310 w 105"/>
                <a:gd name="T3" fmla="*/ 42236666 h 161"/>
                <a:gd name="T4" fmla="*/ 36436045 w 105"/>
                <a:gd name="T5" fmla="*/ 42236666 h 161"/>
                <a:gd name="T6" fmla="*/ 64462871 w 105"/>
                <a:gd name="T7" fmla="*/ 69388187 h 161"/>
                <a:gd name="T8" fmla="*/ 33633530 w 105"/>
                <a:gd name="T9" fmla="*/ 108607824 h 161"/>
                <a:gd name="T10" fmla="*/ 0 w 105"/>
                <a:gd name="T11" fmla="*/ 66371159 h 161"/>
                <a:gd name="T12" fmla="*/ 39238560 w 105"/>
                <a:gd name="T13" fmla="*/ 6034057 h 161"/>
                <a:gd name="T14" fmla="*/ 58857840 w 105"/>
                <a:gd name="T15" fmla="*/ 0 h 161"/>
                <a:gd name="T16" fmla="*/ 61660356 w 105"/>
                <a:gd name="T17" fmla="*/ 6034057 h 161"/>
                <a:gd name="T18" fmla="*/ 44843591 w 105"/>
                <a:gd name="T19" fmla="*/ 12068115 h 161"/>
                <a:gd name="T20" fmla="*/ 16816765 w 105"/>
                <a:gd name="T21" fmla="*/ 48270723 h 161"/>
                <a:gd name="T22" fmla="*/ 25224310 w 105"/>
                <a:gd name="T23" fmla="*/ 42236666 h 161"/>
                <a:gd name="T24" fmla="*/ 16816765 w 105"/>
                <a:gd name="T25" fmla="*/ 57320072 h 161"/>
                <a:gd name="T26" fmla="*/ 16816765 w 105"/>
                <a:gd name="T27" fmla="*/ 57320072 h 161"/>
                <a:gd name="T28" fmla="*/ 16816765 w 105"/>
                <a:gd name="T29" fmla="*/ 66371159 h 161"/>
                <a:gd name="T30" fmla="*/ 36436045 w 105"/>
                <a:gd name="T31" fmla="*/ 102573767 h 161"/>
                <a:gd name="T32" fmla="*/ 50450295 w 105"/>
                <a:gd name="T33" fmla="*/ 75422245 h 161"/>
                <a:gd name="T34" fmla="*/ 28026826 w 105"/>
                <a:gd name="T35" fmla="*/ 48270723 h 161"/>
                <a:gd name="T36" fmla="*/ 16816765 w 105"/>
                <a:gd name="T37" fmla="*/ 57320072 h 16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5" h="161">
                  <a:moveTo>
                    <a:pt x="42" y="62"/>
                  </a:moveTo>
                  <a:lnTo>
                    <a:pt x="42" y="62"/>
                  </a:lnTo>
                  <a:cubicBezTo>
                    <a:pt x="47" y="62"/>
                    <a:pt x="53" y="62"/>
                    <a:pt x="58" y="62"/>
                  </a:cubicBezTo>
                  <a:cubicBezTo>
                    <a:pt x="83" y="62"/>
                    <a:pt x="104" y="77"/>
                    <a:pt x="104" y="104"/>
                  </a:cubicBezTo>
                  <a:cubicBezTo>
                    <a:pt x="104" y="135"/>
                    <a:pt x="83" y="160"/>
                    <a:pt x="53" y="160"/>
                  </a:cubicBezTo>
                  <a:cubicBezTo>
                    <a:pt x="26" y="160"/>
                    <a:pt x="0" y="135"/>
                    <a:pt x="0" y="99"/>
                  </a:cubicBezTo>
                  <a:cubicBezTo>
                    <a:pt x="0" y="47"/>
                    <a:pt x="42" y="16"/>
                    <a:pt x="63" y="11"/>
                  </a:cubicBezTo>
                  <a:cubicBezTo>
                    <a:pt x="73" y="5"/>
                    <a:pt x="89" y="0"/>
                    <a:pt x="94" y="0"/>
                  </a:cubicBezTo>
                  <a:cubicBezTo>
                    <a:pt x="99" y="11"/>
                    <a:pt x="99" y="11"/>
                    <a:pt x="99" y="11"/>
                  </a:cubicBezTo>
                  <a:cubicBezTo>
                    <a:pt x="89" y="11"/>
                    <a:pt x="78" y="11"/>
                    <a:pt x="73" y="16"/>
                  </a:cubicBezTo>
                  <a:cubicBezTo>
                    <a:pt x="58" y="26"/>
                    <a:pt x="36" y="41"/>
                    <a:pt x="26" y="72"/>
                  </a:cubicBezTo>
                  <a:lnTo>
                    <a:pt x="42" y="62"/>
                  </a:lnTo>
                  <a:close/>
                  <a:moveTo>
                    <a:pt x="26" y="83"/>
                  </a:moveTo>
                  <a:lnTo>
                    <a:pt x="26" y="83"/>
                  </a:lnTo>
                  <a:cubicBezTo>
                    <a:pt x="26" y="83"/>
                    <a:pt x="26" y="94"/>
                    <a:pt x="26" y="99"/>
                  </a:cubicBezTo>
                  <a:cubicBezTo>
                    <a:pt x="26" y="125"/>
                    <a:pt x="36" y="150"/>
                    <a:pt x="58" y="150"/>
                  </a:cubicBezTo>
                  <a:cubicBezTo>
                    <a:pt x="73" y="150"/>
                    <a:pt x="83" y="130"/>
                    <a:pt x="83" y="114"/>
                  </a:cubicBezTo>
                  <a:cubicBezTo>
                    <a:pt x="83" y="94"/>
                    <a:pt x="73" y="72"/>
                    <a:pt x="47" y="72"/>
                  </a:cubicBezTo>
                  <a:cubicBezTo>
                    <a:pt x="42" y="72"/>
                    <a:pt x="31" y="77"/>
                    <a:pt x="26" y="8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2" name="Freeform 322"/>
            <p:cNvSpPr>
              <a:spLocks noChangeArrowheads="1"/>
            </p:cNvSpPr>
            <p:nvPr/>
          </p:nvSpPr>
          <p:spPr bwMode="auto">
            <a:xfrm>
              <a:off x="12893369" y="7170084"/>
              <a:ext cx="159805" cy="263665"/>
            </a:xfrm>
            <a:custGeom>
              <a:avLst/>
              <a:gdLst>
                <a:gd name="T0" fmla="*/ 54717878 w 99"/>
                <a:gd name="T1" fmla="*/ 2856371 h 156"/>
                <a:gd name="T2" fmla="*/ 54717878 w 99"/>
                <a:gd name="T3" fmla="*/ 2856371 h 156"/>
                <a:gd name="T4" fmla="*/ 18238754 w 99"/>
                <a:gd name="T5" fmla="*/ 94268688 h 156"/>
                <a:gd name="T6" fmla="*/ 5210612 w 99"/>
                <a:gd name="T7" fmla="*/ 97125059 h 156"/>
                <a:gd name="T8" fmla="*/ 5210612 w 99"/>
                <a:gd name="T9" fmla="*/ 94268688 h 156"/>
                <a:gd name="T10" fmla="*/ 46900346 w 99"/>
                <a:gd name="T11" fmla="*/ 8569113 h 156"/>
                <a:gd name="T12" fmla="*/ 18238754 w 99"/>
                <a:gd name="T13" fmla="*/ 8569113 h 156"/>
                <a:gd name="T14" fmla="*/ 2605306 w 99"/>
                <a:gd name="T15" fmla="*/ 22852657 h 156"/>
                <a:gd name="T16" fmla="*/ 0 w 99"/>
                <a:gd name="T17" fmla="*/ 22852657 h 156"/>
                <a:gd name="T18" fmla="*/ 2605306 w 99"/>
                <a:gd name="T19" fmla="*/ 0 h 156"/>
                <a:gd name="T20" fmla="*/ 54717878 w 99"/>
                <a:gd name="T21" fmla="*/ 0 h 156"/>
                <a:gd name="T22" fmla="*/ 54717878 w 99"/>
                <a:gd name="T23" fmla="*/ 2856371 h 1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9" h="156">
                  <a:moveTo>
                    <a:pt x="98" y="6"/>
                  </a:moveTo>
                  <a:lnTo>
                    <a:pt x="98" y="6"/>
                  </a:lnTo>
                  <a:cubicBezTo>
                    <a:pt x="78" y="52"/>
                    <a:pt x="51" y="99"/>
                    <a:pt x="31" y="150"/>
                  </a:cubicBezTo>
                  <a:cubicBezTo>
                    <a:pt x="10" y="155"/>
                    <a:pt x="10" y="155"/>
                    <a:pt x="10" y="155"/>
                  </a:cubicBezTo>
                  <a:cubicBezTo>
                    <a:pt x="10" y="150"/>
                    <a:pt x="10" y="150"/>
                    <a:pt x="10" y="150"/>
                  </a:cubicBezTo>
                  <a:cubicBezTo>
                    <a:pt x="36" y="109"/>
                    <a:pt x="61" y="57"/>
                    <a:pt x="83" y="16"/>
                  </a:cubicBezTo>
                  <a:cubicBezTo>
                    <a:pt x="31" y="16"/>
                    <a:pt x="31" y="16"/>
                    <a:pt x="31" y="16"/>
                  </a:cubicBezTo>
                  <a:cubicBezTo>
                    <a:pt x="15" y="16"/>
                    <a:pt x="15" y="21"/>
                    <a:pt x="5" y="36"/>
                  </a:cubicBezTo>
                  <a:cubicBezTo>
                    <a:pt x="0" y="36"/>
                    <a:pt x="0" y="36"/>
                    <a:pt x="0" y="36"/>
                  </a:cubicBezTo>
                  <a:cubicBezTo>
                    <a:pt x="0" y="21"/>
                    <a:pt x="5" y="11"/>
                    <a:pt x="5" y="0"/>
                  </a:cubicBezTo>
                  <a:cubicBezTo>
                    <a:pt x="98" y="0"/>
                    <a:pt x="98" y="0"/>
                    <a:pt x="98" y="0"/>
                  </a:cubicBezTo>
                  <a:lnTo>
                    <a:pt x="98" y="6"/>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3" name="Freeform 323"/>
            <p:cNvSpPr>
              <a:spLocks noChangeArrowheads="1"/>
            </p:cNvSpPr>
            <p:nvPr/>
          </p:nvSpPr>
          <p:spPr bwMode="auto">
            <a:xfrm>
              <a:off x="13716362" y="7162094"/>
              <a:ext cx="151813" cy="279644"/>
            </a:xfrm>
            <a:custGeom>
              <a:avLst/>
              <a:gdLst>
                <a:gd name="T0" fmla="*/ 49558869 w 94"/>
                <a:gd name="T1" fmla="*/ 24134493 h 161"/>
                <a:gd name="T2" fmla="*/ 49558869 w 94"/>
                <a:gd name="T3" fmla="*/ 24134493 h 161"/>
                <a:gd name="T4" fmla="*/ 46950593 w 94"/>
                <a:gd name="T5" fmla="*/ 39219637 h 161"/>
                <a:gd name="T6" fmla="*/ 33907595 w 94"/>
                <a:gd name="T7" fmla="*/ 48270723 h 161"/>
                <a:gd name="T8" fmla="*/ 52167146 w 94"/>
                <a:gd name="T9" fmla="*/ 75422245 h 161"/>
                <a:gd name="T10" fmla="*/ 26082765 w 94"/>
                <a:gd name="T11" fmla="*/ 108607824 h 161"/>
                <a:gd name="T12" fmla="*/ 0 w 94"/>
                <a:gd name="T13" fmla="*/ 81456302 h 161"/>
                <a:gd name="T14" fmla="*/ 5216553 w 94"/>
                <a:gd name="T15" fmla="*/ 63354130 h 161"/>
                <a:gd name="T16" fmla="*/ 18257936 w 94"/>
                <a:gd name="T17" fmla="*/ 51287752 h 161"/>
                <a:gd name="T18" fmla="*/ 2608277 w 94"/>
                <a:gd name="T19" fmla="*/ 27151522 h 161"/>
                <a:gd name="T20" fmla="*/ 26082765 w 94"/>
                <a:gd name="T21" fmla="*/ 0 h 161"/>
                <a:gd name="T22" fmla="*/ 49558869 w 94"/>
                <a:gd name="T23" fmla="*/ 24134493 h 161"/>
                <a:gd name="T24" fmla="*/ 41734040 w 94"/>
                <a:gd name="T25" fmla="*/ 81456302 h 161"/>
                <a:gd name="T26" fmla="*/ 41734040 w 94"/>
                <a:gd name="T27" fmla="*/ 81456302 h 161"/>
                <a:gd name="T28" fmla="*/ 23474489 w 94"/>
                <a:gd name="T29" fmla="*/ 57320072 h 161"/>
                <a:gd name="T30" fmla="*/ 10433106 w 94"/>
                <a:gd name="T31" fmla="*/ 75422245 h 161"/>
                <a:gd name="T32" fmla="*/ 26082765 w 94"/>
                <a:gd name="T33" fmla="*/ 102573767 h 161"/>
                <a:gd name="T34" fmla="*/ 41734040 w 94"/>
                <a:gd name="T35" fmla="*/ 81456302 h 161"/>
                <a:gd name="T36" fmla="*/ 15649659 w 94"/>
                <a:gd name="T37" fmla="*/ 24134493 h 161"/>
                <a:gd name="T38" fmla="*/ 15649659 w 94"/>
                <a:gd name="T39" fmla="*/ 24134493 h 161"/>
                <a:gd name="T40" fmla="*/ 31299319 w 94"/>
                <a:gd name="T41" fmla="*/ 45253694 h 161"/>
                <a:gd name="T42" fmla="*/ 41734040 w 94"/>
                <a:gd name="T43" fmla="*/ 27151522 h 161"/>
                <a:gd name="T44" fmla="*/ 26082765 w 94"/>
                <a:gd name="T45" fmla="*/ 6034057 h 161"/>
                <a:gd name="T46" fmla="*/ 15649659 w 94"/>
                <a:gd name="T47" fmla="*/ 24134493 h 16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4" h="161">
                  <a:moveTo>
                    <a:pt x="88" y="36"/>
                  </a:moveTo>
                  <a:lnTo>
                    <a:pt x="88" y="36"/>
                  </a:lnTo>
                  <a:cubicBezTo>
                    <a:pt x="88" y="47"/>
                    <a:pt x="88" y="52"/>
                    <a:pt x="83" y="57"/>
                  </a:cubicBezTo>
                  <a:cubicBezTo>
                    <a:pt x="78" y="57"/>
                    <a:pt x="73" y="67"/>
                    <a:pt x="61" y="72"/>
                  </a:cubicBezTo>
                  <a:cubicBezTo>
                    <a:pt x="78" y="83"/>
                    <a:pt x="93" y="94"/>
                    <a:pt x="93" y="114"/>
                  </a:cubicBezTo>
                  <a:cubicBezTo>
                    <a:pt x="93" y="145"/>
                    <a:pt x="67" y="160"/>
                    <a:pt x="46" y="160"/>
                  </a:cubicBezTo>
                  <a:cubicBezTo>
                    <a:pt x="20" y="160"/>
                    <a:pt x="0" y="145"/>
                    <a:pt x="0" y="119"/>
                  </a:cubicBezTo>
                  <a:cubicBezTo>
                    <a:pt x="0" y="109"/>
                    <a:pt x="5" y="99"/>
                    <a:pt x="10" y="94"/>
                  </a:cubicBezTo>
                  <a:cubicBezTo>
                    <a:pt x="15" y="94"/>
                    <a:pt x="26" y="83"/>
                    <a:pt x="31" y="77"/>
                  </a:cubicBezTo>
                  <a:cubicBezTo>
                    <a:pt x="15" y="72"/>
                    <a:pt x="5" y="57"/>
                    <a:pt x="5" y="41"/>
                  </a:cubicBezTo>
                  <a:cubicBezTo>
                    <a:pt x="5" y="21"/>
                    <a:pt x="20" y="0"/>
                    <a:pt x="46" y="0"/>
                  </a:cubicBezTo>
                  <a:cubicBezTo>
                    <a:pt x="73" y="0"/>
                    <a:pt x="88" y="21"/>
                    <a:pt x="88" y="36"/>
                  </a:cubicBezTo>
                  <a:close/>
                  <a:moveTo>
                    <a:pt x="73" y="119"/>
                  </a:moveTo>
                  <a:lnTo>
                    <a:pt x="73" y="119"/>
                  </a:lnTo>
                  <a:cubicBezTo>
                    <a:pt x="73" y="104"/>
                    <a:pt x="56" y="94"/>
                    <a:pt x="41" y="83"/>
                  </a:cubicBezTo>
                  <a:cubicBezTo>
                    <a:pt x="26" y="88"/>
                    <a:pt x="20" y="104"/>
                    <a:pt x="20" y="114"/>
                  </a:cubicBezTo>
                  <a:cubicBezTo>
                    <a:pt x="20" y="140"/>
                    <a:pt x="31" y="150"/>
                    <a:pt x="46" y="150"/>
                  </a:cubicBezTo>
                  <a:cubicBezTo>
                    <a:pt x="61" y="150"/>
                    <a:pt x="73" y="140"/>
                    <a:pt x="73" y="119"/>
                  </a:cubicBezTo>
                  <a:close/>
                  <a:moveTo>
                    <a:pt x="26" y="36"/>
                  </a:moveTo>
                  <a:lnTo>
                    <a:pt x="26" y="36"/>
                  </a:lnTo>
                  <a:cubicBezTo>
                    <a:pt x="26" y="52"/>
                    <a:pt x="36" y="62"/>
                    <a:pt x="56" y="67"/>
                  </a:cubicBezTo>
                  <a:cubicBezTo>
                    <a:pt x="61" y="62"/>
                    <a:pt x="73" y="52"/>
                    <a:pt x="73" y="41"/>
                  </a:cubicBezTo>
                  <a:cubicBezTo>
                    <a:pt x="73" y="21"/>
                    <a:pt x="56" y="11"/>
                    <a:pt x="46" y="11"/>
                  </a:cubicBezTo>
                  <a:cubicBezTo>
                    <a:pt x="31" y="11"/>
                    <a:pt x="26" y="21"/>
                    <a:pt x="26" y="3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4" name="Freeform 324"/>
            <p:cNvSpPr>
              <a:spLocks noChangeArrowheads="1"/>
            </p:cNvSpPr>
            <p:nvPr/>
          </p:nvSpPr>
          <p:spPr bwMode="auto">
            <a:xfrm>
              <a:off x="14547344" y="7162094"/>
              <a:ext cx="151813" cy="279644"/>
            </a:xfrm>
            <a:custGeom>
              <a:avLst/>
              <a:gdLst>
                <a:gd name="T0" fmla="*/ 52167146 w 94"/>
                <a:gd name="T1" fmla="*/ 42236666 h 161"/>
                <a:gd name="T2" fmla="*/ 52167146 w 94"/>
                <a:gd name="T3" fmla="*/ 42236666 h 161"/>
                <a:gd name="T4" fmla="*/ 20866212 w 94"/>
                <a:gd name="T5" fmla="*/ 102573767 h 161"/>
                <a:gd name="T6" fmla="*/ 2608277 w 94"/>
                <a:gd name="T7" fmla="*/ 108607824 h 161"/>
                <a:gd name="T8" fmla="*/ 2608277 w 94"/>
                <a:gd name="T9" fmla="*/ 102573767 h 161"/>
                <a:gd name="T10" fmla="*/ 39124148 w 94"/>
                <a:gd name="T11" fmla="*/ 57320072 h 161"/>
                <a:gd name="T12" fmla="*/ 31299319 w 94"/>
                <a:gd name="T13" fmla="*/ 63354130 h 161"/>
                <a:gd name="T14" fmla="*/ 23474489 w 94"/>
                <a:gd name="T15" fmla="*/ 66371159 h 161"/>
                <a:gd name="T16" fmla="*/ 0 w 94"/>
                <a:gd name="T17" fmla="*/ 36202608 h 161"/>
                <a:gd name="T18" fmla="*/ 26082765 w 94"/>
                <a:gd name="T19" fmla="*/ 0 h 161"/>
                <a:gd name="T20" fmla="*/ 52167146 w 94"/>
                <a:gd name="T21" fmla="*/ 42236666 h 161"/>
                <a:gd name="T22" fmla="*/ 10433106 w 94"/>
                <a:gd name="T23" fmla="*/ 33185579 h 161"/>
                <a:gd name="T24" fmla="*/ 10433106 w 94"/>
                <a:gd name="T25" fmla="*/ 33185579 h 161"/>
                <a:gd name="T26" fmla="*/ 28691042 w 94"/>
                <a:gd name="T27" fmla="*/ 57320072 h 161"/>
                <a:gd name="T28" fmla="*/ 39124148 w 94"/>
                <a:gd name="T29" fmla="*/ 51287752 h 161"/>
                <a:gd name="T30" fmla="*/ 39124148 w 94"/>
                <a:gd name="T31" fmla="*/ 42236666 h 161"/>
                <a:gd name="T32" fmla="*/ 26082765 w 94"/>
                <a:gd name="T33" fmla="*/ 6034057 h 161"/>
                <a:gd name="T34" fmla="*/ 10433106 w 94"/>
                <a:gd name="T35" fmla="*/ 33185579 h 1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4" h="161">
                  <a:moveTo>
                    <a:pt x="93" y="62"/>
                  </a:moveTo>
                  <a:lnTo>
                    <a:pt x="93" y="62"/>
                  </a:lnTo>
                  <a:cubicBezTo>
                    <a:pt x="93" y="109"/>
                    <a:pt x="72" y="140"/>
                    <a:pt x="36" y="150"/>
                  </a:cubicBezTo>
                  <a:cubicBezTo>
                    <a:pt x="26" y="155"/>
                    <a:pt x="10" y="160"/>
                    <a:pt x="5" y="160"/>
                  </a:cubicBezTo>
                  <a:cubicBezTo>
                    <a:pt x="5" y="150"/>
                    <a:pt x="5" y="150"/>
                    <a:pt x="5" y="150"/>
                  </a:cubicBezTo>
                  <a:cubicBezTo>
                    <a:pt x="36" y="145"/>
                    <a:pt x="62" y="119"/>
                    <a:pt x="72" y="83"/>
                  </a:cubicBezTo>
                  <a:cubicBezTo>
                    <a:pt x="56" y="94"/>
                    <a:pt x="56" y="94"/>
                    <a:pt x="56" y="94"/>
                  </a:cubicBezTo>
                  <a:cubicBezTo>
                    <a:pt x="51" y="99"/>
                    <a:pt x="46" y="99"/>
                    <a:pt x="41" y="99"/>
                  </a:cubicBezTo>
                  <a:cubicBezTo>
                    <a:pt x="15" y="99"/>
                    <a:pt x="0" y="77"/>
                    <a:pt x="0" y="52"/>
                  </a:cubicBezTo>
                  <a:cubicBezTo>
                    <a:pt x="0" y="31"/>
                    <a:pt x="15" y="0"/>
                    <a:pt x="46" y="0"/>
                  </a:cubicBezTo>
                  <a:cubicBezTo>
                    <a:pt x="77" y="0"/>
                    <a:pt x="93" y="31"/>
                    <a:pt x="93" y="62"/>
                  </a:cubicBezTo>
                  <a:close/>
                  <a:moveTo>
                    <a:pt x="21" y="47"/>
                  </a:moveTo>
                  <a:lnTo>
                    <a:pt x="21" y="47"/>
                  </a:lnTo>
                  <a:cubicBezTo>
                    <a:pt x="21" y="67"/>
                    <a:pt x="31" y="83"/>
                    <a:pt x="51" y="83"/>
                  </a:cubicBezTo>
                  <a:cubicBezTo>
                    <a:pt x="62" y="83"/>
                    <a:pt x="67" y="83"/>
                    <a:pt x="72" y="77"/>
                  </a:cubicBezTo>
                  <a:cubicBezTo>
                    <a:pt x="72" y="72"/>
                    <a:pt x="72" y="67"/>
                    <a:pt x="72" y="62"/>
                  </a:cubicBezTo>
                  <a:cubicBezTo>
                    <a:pt x="72" y="41"/>
                    <a:pt x="67" y="11"/>
                    <a:pt x="46" y="11"/>
                  </a:cubicBezTo>
                  <a:cubicBezTo>
                    <a:pt x="26" y="11"/>
                    <a:pt x="21" y="31"/>
                    <a:pt x="21" y="47"/>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5" name="Freeform 325"/>
            <p:cNvSpPr>
              <a:spLocks noChangeArrowheads="1"/>
            </p:cNvSpPr>
            <p:nvPr/>
          </p:nvSpPr>
          <p:spPr bwMode="auto">
            <a:xfrm>
              <a:off x="9505518" y="7889170"/>
              <a:ext cx="103873" cy="263665"/>
            </a:xfrm>
            <a:custGeom>
              <a:avLst/>
              <a:gdLst>
                <a:gd name="T0" fmla="*/ 0 w 68"/>
                <a:gd name="T1" fmla="*/ 97125059 h 156"/>
                <a:gd name="T2" fmla="*/ 0 w 68"/>
                <a:gd name="T3" fmla="*/ 97125059 h 156"/>
                <a:gd name="T4" fmla="*/ 0 w 68"/>
                <a:gd name="T5" fmla="*/ 91412317 h 156"/>
                <a:gd name="T6" fmla="*/ 11667382 w 68"/>
                <a:gd name="T7" fmla="*/ 77128773 h 156"/>
                <a:gd name="T8" fmla="*/ 11667382 w 68"/>
                <a:gd name="T9" fmla="*/ 19996286 h 156"/>
                <a:gd name="T10" fmla="*/ 7000735 w 68"/>
                <a:gd name="T11" fmla="*/ 14283544 h 156"/>
                <a:gd name="T12" fmla="*/ 0 w 68"/>
                <a:gd name="T13" fmla="*/ 14283544 h 156"/>
                <a:gd name="T14" fmla="*/ 0 w 68"/>
                <a:gd name="T15" fmla="*/ 5712742 h 156"/>
                <a:gd name="T16" fmla="*/ 21000677 w 68"/>
                <a:gd name="T17" fmla="*/ 0 h 156"/>
                <a:gd name="T18" fmla="*/ 21000677 w 68"/>
                <a:gd name="T19" fmla="*/ 77128773 h 156"/>
                <a:gd name="T20" fmla="*/ 32668059 w 68"/>
                <a:gd name="T21" fmla="*/ 91412317 h 156"/>
                <a:gd name="T22" fmla="*/ 32668059 w 68"/>
                <a:gd name="T23" fmla="*/ 97125059 h 156"/>
                <a:gd name="T24" fmla="*/ 0 w 68"/>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6">
                  <a:moveTo>
                    <a:pt x="0" y="155"/>
                  </a:moveTo>
                  <a:lnTo>
                    <a:pt x="0" y="155"/>
                  </a:lnTo>
                  <a:cubicBezTo>
                    <a:pt x="0" y="145"/>
                    <a:pt x="0" y="145"/>
                    <a:pt x="0" y="145"/>
                  </a:cubicBezTo>
                  <a:cubicBezTo>
                    <a:pt x="26" y="145"/>
                    <a:pt x="26" y="145"/>
                    <a:pt x="26" y="124"/>
                  </a:cubicBezTo>
                  <a:cubicBezTo>
                    <a:pt x="26" y="31"/>
                    <a:pt x="26" y="31"/>
                    <a:pt x="26" y="31"/>
                  </a:cubicBezTo>
                  <a:cubicBezTo>
                    <a:pt x="26" y="21"/>
                    <a:pt x="26" y="21"/>
                    <a:pt x="15" y="21"/>
                  </a:cubicBezTo>
                  <a:cubicBezTo>
                    <a:pt x="0" y="21"/>
                    <a:pt x="0" y="21"/>
                    <a:pt x="0" y="21"/>
                  </a:cubicBezTo>
                  <a:cubicBezTo>
                    <a:pt x="0" y="11"/>
                    <a:pt x="0" y="11"/>
                    <a:pt x="0" y="11"/>
                  </a:cubicBezTo>
                  <a:cubicBezTo>
                    <a:pt x="15" y="11"/>
                    <a:pt x="31" y="5"/>
                    <a:pt x="46" y="0"/>
                  </a:cubicBezTo>
                  <a:cubicBezTo>
                    <a:pt x="46" y="124"/>
                    <a:pt x="46" y="124"/>
                    <a:pt x="46" y="124"/>
                  </a:cubicBezTo>
                  <a:cubicBezTo>
                    <a:pt x="46" y="145"/>
                    <a:pt x="46" y="145"/>
                    <a:pt x="67" y="145"/>
                  </a:cubicBezTo>
                  <a:cubicBezTo>
                    <a:pt x="67" y="155"/>
                    <a:pt x="67" y="155"/>
                    <a:pt x="67" y="155"/>
                  </a:cubicBezTo>
                  <a:lnTo>
                    <a:pt x="0" y="15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6" name="Freeform 326"/>
            <p:cNvSpPr>
              <a:spLocks noChangeArrowheads="1"/>
            </p:cNvSpPr>
            <p:nvPr/>
          </p:nvSpPr>
          <p:spPr bwMode="auto">
            <a:xfrm>
              <a:off x="9681302" y="7889170"/>
              <a:ext cx="167795" cy="263665"/>
            </a:xfrm>
            <a:custGeom>
              <a:avLst/>
              <a:gdLst>
                <a:gd name="T0" fmla="*/ 61941524 w 100"/>
                <a:gd name="T1" fmla="*/ 48563375 h 156"/>
                <a:gd name="T2" fmla="*/ 61941524 w 100"/>
                <a:gd name="T3" fmla="*/ 48563375 h 156"/>
                <a:gd name="T4" fmla="*/ 30969923 w 100"/>
                <a:gd name="T5" fmla="*/ 97125059 h 156"/>
                <a:gd name="T6" fmla="*/ 0 w 100"/>
                <a:gd name="T7" fmla="*/ 48563375 h 156"/>
                <a:gd name="T8" fmla="*/ 30969923 w 100"/>
                <a:gd name="T9" fmla="*/ 0 h 156"/>
                <a:gd name="T10" fmla="*/ 61941524 w 100"/>
                <a:gd name="T11" fmla="*/ 48563375 h 156"/>
                <a:gd name="T12" fmla="*/ 14078001 w 100"/>
                <a:gd name="T13" fmla="*/ 48563375 h 156"/>
                <a:gd name="T14" fmla="*/ 14078001 w 100"/>
                <a:gd name="T15" fmla="*/ 48563375 h 156"/>
                <a:gd name="T16" fmla="*/ 30969923 w 100"/>
                <a:gd name="T17" fmla="*/ 94268688 h 156"/>
                <a:gd name="T18" fmla="*/ 47863524 w 100"/>
                <a:gd name="T19" fmla="*/ 48563375 h 156"/>
                <a:gd name="T20" fmla="*/ 30969923 w 100"/>
                <a:gd name="T21" fmla="*/ 5712742 h 156"/>
                <a:gd name="T22" fmla="*/ 14078001 w 100"/>
                <a:gd name="T23" fmla="*/ 48563375 h 1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 h="156">
                  <a:moveTo>
                    <a:pt x="99" y="78"/>
                  </a:moveTo>
                  <a:lnTo>
                    <a:pt x="99" y="78"/>
                  </a:lnTo>
                  <a:cubicBezTo>
                    <a:pt x="99" y="114"/>
                    <a:pt x="89" y="155"/>
                    <a:pt x="52" y="155"/>
                  </a:cubicBezTo>
                  <a:cubicBezTo>
                    <a:pt x="16" y="155"/>
                    <a:pt x="0" y="119"/>
                    <a:pt x="0" y="78"/>
                  </a:cubicBezTo>
                  <a:cubicBezTo>
                    <a:pt x="0" y="41"/>
                    <a:pt x="16" y="0"/>
                    <a:pt x="52" y="0"/>
                  </a:cubicBezTo>
                  <a:cubicBezTo>
                    <a:pt x="89" y="0"/>
                    <a:pt x="99" y="41"/>
                    <a:pt x="99" y="78"/>
                  </a:cubicBezTo>
                  <a:close/>
                  <a:moveTo>
                    <a:pt x="21" y="78"/>
                  </a:moveTo>
                  <a:lnTo>
                    <a:pt x="21" y="78"/>
                  </a:lnTo>
                  <a:cubicBezTo>
                    <a:pt x="21" y="114"/>
                    <a:pt x="31" y="150"/>
                    <a:pt x="52" y="150"/>
                  </a:cubicBezTo>
                  <a:cubicBezTo>
                    <a:pt x="73" y="150"/>
                    <a:pt x="78" y="114"/>
                    <a:pt x="78" y="78"/>
                  </a:cubicBezTo>
                  <a:cubicBezTo>
                    <a:pt x="78" y="41"/>
                    <a:pt x="73" y="11"/>
                    <a:pt x="52" y="11"/>
                  </a:cubicBezTo>
                  <a:cubicBezTo>
                    <a:pt x="31" y="11"/>
                    <a:pt x="21" y="47"/>
                    <a:pt x="21" y="78"/>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7" name="Freeform 327"/>
            <p:cNvSpPr>
              <a:spLocks noChangeArrowheads="1"/>
            </p:cNvSpPr>
            <p:nvPr/>
          </p:nvSpPr>
          <p:spPr bwMode="auto">
            <a:xfrm>
              <a:off x="10328510" y="7889170"/>
              <a:ext cx="103873" cy="263665"/>
            </a:xfrm>
            <a:custGeom>
              <a:avLst/>
              <a:gdLst>
                <a:gd name="T0" fmla="*/ 0 w 68"/>
                <a:gd name="T1" fmla="*/ 97125059 h 156"/>
                <a:gd name="T2" fmla="*/ 0 w 68"/>
                <a:gd name="T3" fmla="*/ 97125059 h 156"/>
                <a:gd name="T4" fmla="*/ 0 w 68"/>
                <a:gd name="T5" fmla="*/ 91412317 h 156"/>
                <a:gd name="T6" fmla="*/ 11667382 w 68"/>
                <a:gd name="T7" fmla="*/ 77128773 h 156"/>
                <a:gd name="T8" fmla="*/ 11667382 w 68"/>
                <a:gd name="T9" fmla="*/ 19996286 h 156"/>
                <a:gd name="T10" fmla="*/ 7000735 w 68"/>
                <a:gd name="T11" fmla="*/ 14283544 h 156"/>
                <a:gd name="T12" fmla="*/ 0 w 68"/>
                <a:gd name="T13" fmla="*/ 14283544 h 156"/>
                <a:gd name="T14" fmla="*/ 0 w 68"/>
                <a:gd name="T15" fmla="*/ 5712742 h 156"/>
                <a:gd name="T16" fmla="*/ 21000677 w 68"/>
                <a:gd name="T17" fmla="*/ 0 h 156"/>
                <a:gd name="T18" fmla="*/ 21000677 w 68"/>
                <a:gd name="T19" fmla="*/ 77128773 h 156"/>
                <a:gd name="T20" fmla="*/ 32668059 w 68"/>
                <a:gd name="T21" fmla="*/ 91412317 h 156"/>
                <a:gd name="T22" fmla="*/ 32668059 w 68"/>
                <a:gd name="T23" fmla="*/ 97125059 h 156"/>
                <a:gd name="T24" fmla="*/ 0 w 68"/>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6">
                  <a:moveTo>
                    <a:pt x="0" y="155"/>
                  </a:moveTo>
                  <a:lnTo>
                    <a:pt x="0" y="155"/>
                  </a:lnTo>
                  <a:cubicBezTo>
                    <a:pt x="0" y="145"/>
                    <a:pt x="0" y="145"/>
                    <a:pt x="0" y="145"/>
                  </a:cubicBezTo>
                  <a:cubicBezTo>
                    <a:pt x="26" y="145"/>
                    <a:pt x="26" y="145"/>
                    <a:pt x="26" y="124"/>
                  </a:cubicBezTo>
                  <a:cubicBezTo>
                    <a:pt x="26" y="31"/>
                    <a:pt x="26" y="31"/>
                    <a:pt x="26" y="31"/>
                  </a:cubicBezTo>
                  <a:cubicBezTo>
                    <a:pt x="26" y="21"/>
                    <a:pt x="26" y="21"/>
                    <a:pt x="15" y="21"/>
                  </a:cubicBezTo>
                  <a:cubicBezTo>
                    <a:pt x="0" y="21"/>
                    <a:pt x="0" y="21"/>
                    <a:pt x="0" y="21"/>
                  </a:cubicBezTo>
                  <a:cubicBezTo>
                    <a:pt x="0" y="11"/>
                    <a:pt x="0" y="11"/>
                    <a:pt x="0" y="11"/>
                  </a:cubicBezTo>
                  <a:cubicBezTo>
                    <a:pt x="15" y="11"/>
                    <a:pt x="31" y="5"/>
                    <a:pt x="46" y="0"/>
                  </a:cubicBezTo>
                  <a:cubicBezTo>
                    <a:pt x="46" y="124"/>
                    <a:pt x="46" y="124"/>
                    <a:pt x="46" y="124"/>
                  </a:cubicBezTo>
                  <a:cubicBezTo>
                    <a:pt x="46" y="145"/>
                    <a:pt x="46" y="145"/>
                    <a:pt x="67" y="145"/>
                  </a:cubicBezTo>
                  <a:cubicBezTo>
                    <a:pt x="67" y="155"/>
                    <a:pt x="67" y="155"/>
                    <a:pt x="67"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8" name="Freeform 328"/>
            <p:cNvSpPr>
              <a:spLocks noChangeArrowheads="1"/>
            </p:cNvSpPr>
            <p:nvPr/>
          </p:nvSpPr>
          <p:spPr bwMode="auto">
            <a:xfrm>
              <a:off x="10544246" y="7889170"/>
              <a:ext cx="111863" cy="263665"/>
            </a:xfrm>
            <a:custGeom>
              <a:avLst/>
              <a:gdLst>
                <a:gd name="T0" fmla="*/ 0 w 69"/>
                <a:gd name="T1" fmla="*/ 97125059 h 156"/>
                <a:gd name="T2" fmla="*/ 0 w 69"/>
                <a:gd name="T3" fmla="*/ 97125059 h 156"/>
                <a:gd name="T4" fmla="*/ 0 w 69"/>
                <a:gd name="T5" fmla="*/ 91412317 h 156"/>
                <a:gd name="T6" fmla="*/ 13141471 w 69"/>
                <a:gd name="T7" fmla="*/ 77128773 h 156"/>
                <a:gd name="T8" fmla="*/ 13141471 w 69"/>
                <a:gd name="T9" fmla="*/ 19996286 h 156"/>
                <a:gd name="T10" fmla="*/ 5255940 w 69"/>
                <a:gd name="T11" fmla="*/ 14283544 h 156"/>
                <a:gd name="T12" fmla="*/ 0 w 69"/>
                <a:gd name="T13" fmla="*/ 14283544 h 156"/>
                <a:gd name="T14" fmla="*/ 0 w 69"/>
                <a:gd name="T15" fmla="*/ 5712742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0" y="21"/>
                  </a:cubicBezTo>
                  <a:cubicBezTo>
                    <a:pt x="0" y="21"/>
                    <a:pt x="0" y="21"/>
                    <a:pt x="0" y="21"/>
                  </a:cubicBezTo>
                  <a:cubicBezTo>
                    <a:pt x="0" y="11"/>
                    <a:pt x="0" y="11"/>
                    <a:pt x="0" y="11"/>
                  </a:cubicBezTo>
                  <a:cubicBezTo>
                    <a:pt x="15" y="11"/>
                    <a:pt x="31" y="5"/>
                    <a:pt x="41" y="0"/>
                  </a:cubicBezTo>
                  <a:cubicBezTo>
                    <a:pt x="41" y="124"/>
                    <a:pt x="41" y="124"/>
                    <a:pt x="41" y="124"/>
                  </a:cubicBezTo>
                  <a:cubicBezTo>
                    <a:pt x="41" y="145"/>
                    <a:pt x="41" y="145"/>
                    <a:pt x="68" y="145"/>
                  </a:cubicBezTo>
                  <a:cubicBezTo>
                    <a:pt x="68" y="155"/>
                    <a:pt x="68" y="155"/>
                    <a:pt x="68"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9" name="Freeform 329"/>
            <p:cNvSpPr>
              <a:spLocks noChangeArrowheads="1"/>
            </p:cNvSpPr>
            <p:nvPr/>
          </p:nvSpPr>
          <p:spPr bwMode="auto">
            <a:xfrm>
              <a:off x="11167483" y="7889170"/>
              <a:ext cx="95883" cy="263665"/>
            </a:xfrm>
            <a:custGeom>
              <a:avLst/>
              <a:gdLst>
                <a:gd name="T0" fmla="*/ 0 w 63"/>
                <a:gd name="T1" fmla="*/ 97125059 h 156"/>
                <a:gd name="T2" fmla="*/ 0 w 63"/>
                <a:gd name="T3" fmla="*/ 97125059 h 156"/>
                <a:gd name="T4" fmla="*/ 0 w 63"/>
                <a:gd name="T5" fmla="*/ 91412317 h 156"/>
                <a:gd name="T6" fmla="*/ 9265646 w 63"/>
                <a:gd name="T7" fmla="*/ 77128773 h 156"/>
                <a:gd name="T8" fmla="*/ 9265646 w 63"/>
                <a:gd name="T9" fmla="*/ 19996286 h 156"/>
                <a:gd name="T10" fmla="*/ 4632823 w 63"/>
                <a:gd name="T11" fmla="*/ 14283544 h 156"/>
                <a:gd name="T12" fmla="*/ 0 w 63"/>
                <a:gd name="T13" fmla="*/ 14283544 h 156"/>
                <a:gd name="T14" fmla="*/ 0 w 63"/>
                <a:gd name="T15" fmla="*/ 5712742 h 156"/>
                <a:gd name="T16" fmla="*/ 18531292 w 63"/>
                <a:gd name="T17" fmla="*/ 0 h 156"/>
                <a:gd name="T18" fmla="*/ 18531292 w 63"/>
                <a:gd name="T19" fmla="*/ 77128773 h 156"/>
                <a:gd name="T20" fmla="*/ 30111828 w 63"/>
                <a:gd name="T21" fmla="*/ 91412317 h 156"/>
                <a:gd name="T22" fmla="*/ 30111828 w 63"/>
                <a:gd name="T23" fmla="*/ 97125059 h 156"/>
                <a:gd name="T24" fmla="*/ 0 w 63"/>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1" y="21"/>
                  </a:cubicBezTo>
                  <a:cubicBezTo>
                    <a:pt x="0" y="21"/>
                    <a:pt x="0" y="21"/>
                    <a:pt x="0" y="21"/>
                  </a:cubicBezTo>
                  <a:cubicBezTo>
                    <a:pt x="0" y="11"/>
                    <a:pt x="0" y="11"/>
                    <a:pt x="0" y="11"/>
                  </a:cubicBezTo>
                  <a:cubicBezTo>
                    <a:pt x="16" y="11"/>
                    <a:pt x="26" y="5"/>
                    <a:pt x="41" y="0"/>
                  </a:cubicBezTo>
                  <a:cubicBezTo>
                    <a:pt x="41" y="124"/>
                    <a:pt x="41" y="124"/>
                    <a:pt x="41" y="124"/>
                  </a:cubicBezTo>
                  <a:cubicBezTo>
                    <a:pt x="41" y="145"/>
                    <a:pt x="41" y="145"/>
                    <a:pt x="62" y="145"/>
                  </a:cubicBezTo>
                  <a:cubicBezTo>
                    <a:pt x="62" y="155"/>
                    <a:pt x="62" y="155"/>
                    <a:pt x="62"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0" name="Freeform 330"/>
            <p:cNvSpPr>
              <a:spLocks noChangeArrowheads="1"/>
            </p:cNvSpPr>
            <p:nvPr/>
          </p:nvSpPr>
          <p:spPr bwMode="auto">
            <a:xfrm>
              <a:off x="11335277" y="7889170"/>
              <a:ext cx="159805" cy="263665"/>
            </a:xfrm>
            <a:custGeom>
              <a:avLst/>
              <a:gdLst>
                <a:gd name="T0" fmla="*/ 54717878 w 99"/>
                <a:gd name="T1" fmla="*/ 77128773 h 156"/>
                <a:gd name="T2" fmla="*/ 54717878 w 99"/>
                <a:gd name="T3" fmla="*/ 77128773 h 156"/>
                <a:gd name="T4" fmla="*/ 52112572 w 99"/>
                <a:gd name="T5" fmla="*/ 97125059 h 156"/>
                <a:gd name="T6" fmla="*/ 0 w 99"/>
                <a:gd name="T7" fmla="*/ 97125059 h 156"/>
                <a:gd name="T8" fmla="*/ 0 w 99"/>
                <a:gd name="T9" fmla="*/ 94268688 h 156"/>
                <a:gd name="T10" fmla="*/ 23450980 w 99"/>
                <a:gd name="T11" fmla="*/ 68559661 h 156"/>
                <a:gd name="T12" fmla="*/ 39084429 w 99"/>
                <a:gd name="T13" fmla="*/ 28567089 h 156"/>
                <a:gd name="T14" fmla="*/ 23450980 w 99"/>
                <a:gd name="T15" fmla="*/ 8569113 h 156"/>
                <a:gd name="T16" fmla="*/ 5210612 w 99"/>
                <a:gd name="T17" fmla="*/ 25709028 h 156"/>
                <a:gd name="T18" fmla="*/ 2605306 w 99"/>
                <a:gd name="T19" fmla="*/ 22852657 h 156"/>
                <a:gd name="T20" fmla="*/ 7817531 w 99"/>
                <a:gd name="T21" fmla="*/ 8569113 h 156"/>
                <a:gd name="T22" fmla="*/ 28661592 w 99"/>
                <a:gd name="T23" fmla="*/ 0 h 156"/>
                <a:gd name="T24" fmla="*/ 52112572 w 99"/>
                <a:gd name="T25" fmla="*/ 25709028 h 156"/>
                <a:gd name="T26" fmla="*/ 31266897 w 99"/>
                <a:gd name="T27" fmla="*/ 62846919 h 156"/>
                <a:gd name="T28" fmla="*/ 13028143 w 99"/>
                <a:gd name="T29" fmla="*/ 82843205 h 156"/>
                <a:gd name="T30" fmla="*/ 39084429 w 99"/>
                <a:gd name="T31" fmla="*/ 82843205 h 156"/>
                <a:gd name="T32" fmla="*/ 52112572 w 99"/>
                <a:gd name="T33" fmla="*/ 74272402 h 156"/>
                <a:gd name="T34" fmla="*/ 54717878 w 99"/>
                <a:gd name="T35" fmla="*/ 77128773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6">
                  <a:moveTo>
                    <a:pt x="98" y="124"/>
                  </a:moveTo>
                  <a:lnTo>
                    <a:pt x="98" y="124"/>
                  </a:lnTo>
                  <a:cubicBezTo>
                    <a:pt x="98" y="135"/>
                    <a:pt x="93" y="145"/>
                    <a:pt x="93" y="155"/>
                  </a:cubicBezTo>
                  <a:cubicBezTo>
                    <a:pt x="0" y="155"/>
                    <a:pt x="0" y="155"/>
                    <a:pt x="0" y="155"/>
                  </a:cubicBezTo>
                  <a:cubicBezTo>
                    <a:pt x="0" y="150"/>
                    <a:pt x="0" y="150"/>
                    <a:pt x="0" y="150"/>
                  </a:cubicBezTo>
                  <a:cubicBezTo>
                    <a:pt x="15" y="135"/>
                    <a:pt x="25" y="119"/>
                    <a:pt x="41" y="109"/>
                  </a:cubicBezTo>
                  <a:cubicBezTo>
                    <a:pt x="56" y="88"/>
                    <a:pt x="72" y="68"/>
                    <a:pt x="72" y="47"/>
                  </a:cubicBezTo>
                  <a:cubicBezTo>
                    <a:pt x="72" y="26"/>
                    <a:pt x="61" y="16"/>
                    <a:pt x="41" y="16"/>
                  </a:cubicBezTo>
                  <a:cubicBezTo>
                    <a:pt x="25" y="16"/>
                    <a:pt x="15" y="31"/>
                    <a:pt x="10" y="41"/>
                  </a:cubicBezTo>
                  <a:cubicBezTo>
                    <a:pt x="5" y="36"/>
                    <a:pt x="5" y="36"/>
                    <a:pt x="5" y="36"/>
                  </a:cubicBezTo>
                  <a:cubicBezTo>
                    <a:pt x="15" y="16"/>
                    <a:pt x="15" y="16"/>
                    <a:pt x="15" y="16"/>
                  </a:cubicBezTo>
                  <a:cubicBezTo>
                    <a:pt x="25" y="5"/>
                    <a:pt x="36" y="0"/>
                    <a:pt x="51" y="0"/>
                  </a:cubicBezTo>
                  <a:cubicBezTo>
                    <a:pt x="72" y="0"/>
                    <a:pt x="93" y="16"/>
                    <a:pt x="93" y="41"/>
                  </a:cubicBezTo>
                  <a:cubicBezTo>
                    <a:pt x="93" y="63"/>
                    <a:pt x="83" y="78"/>
                    <a:pt x="56" y="99"/>
                  </a:cubicBezTo>
                  <a:cubicBezTo>
                    <a:pt x="25" y="135"/>
                    <a:pt x="25" y="135"/>
                    <a:pt x="25" y="135"/>
                  </a:cubicBezTo>
                  <a:cubicBezTo>
                    <a:pt x="72" y="135"/>
                    <a:pt x="72" y="135"/>
                    <a:pt x="72" y="135"/>
                  </a:cubicBezTo>
                  <a:cubicBezTo>
                    <a:pt x="83" y="135"/>
                    <a:pt x="88" y="135"/>
                    <a:pt x="93" y="119"/>
                  </a:cubicBezTo>
                  <a:lnTo>
                    <a:pt x="98" y="124"/>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1" name="Freeform 331"/>
            <p:cNvSpPr>
              <a:spLocks noChangeArrowheads="1"/>
            </p:cNvSpPr>
            <p:nvPr/>
          </p:nvSpPr>
          <p:spPr bwMode="auto">
            <a:xfrm>
              <a:off x="11990475" y="7889170"/>
              <a:ext cx="95883" cy="263665"/>
            </a:xfrm>
            <a:custGeom>
              <a:avLst/>
              <a:gdLst>
                <a:gd name="T0" fmla="*/ 0 w 63"/>
                <a:gd name="T1" fmla="*/ 97125059 h 156"/>
                <a:gd name="T2" fmla="*/ 0 w 63"/>
                <a:gd name="T3" fmla="*/ 97125059 h 156"/>
                <a:gd name="T4" fmla="*/ 0 w 63"/>
                <a:gd name="T5" fmla="*/ 91412317 h 156"/>
                <a:gd name="T6" fmla="*/ 9265646 w 63"/>
                <a:gd name="T7" fmla="*/ 77128773 h 156"/>
                <a:gd name="T8" fmla="*/ 9265646 w 63"/>
                <a:gd name="T9" fmla="*/ 19996286 h 156"/>
                <a:gd name="T10" fmla="*/ 4632823 w 63"/>
                <a:gd name="T11" fmla="*/ 14283544 h 156"/>
                <a:gd name="T12" fmla="*/ 0 w 63"/>
                <a:gd name="T13" fmla="*/ 14283544 h 156"/>
                <a:gd name="T14" fmla="*/ 0 w 63"/>
                <a:gd name="T15" fmla="*/ 5712742 h 156"/>
                <a:gd name="T16" fmla="*/ 20847704 w 63"/>
                <a:gd name="T17" fmla="*/ 0 h 156"/>
                <a:gd name="T18" fmla="*/ 20847704 w 63"/>
                <a:gd name="T19" fmla="*/ 77128773 h 156"/>
                <a:gd name="T20" fmla="*/ 30111828 w 63"/>
                <a:gd name="T21" fmla="*/ 91412317 h 156"/>
                <a:gd name="T22" fmla="*/ 30111828 w 63"/>
                <a:gd name="T23" fmla="*/ 97125059 h 156"/>
                <a:gd name="T24" fmla="*/ 0 w 63"/>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1" y="21"/>
                  </a:cubicBezTo>
                  <a:cubicBezTo>
                    <a:pt x="0" y="21"/>
                    <a:pt x="0" y="21"/>
                    <a:pt x="0" y="21"/>
                  </a:cubicBezTo>
                  <a:cubicBezTo>
                    <a:pt x="0" y="11"/>
                    <a:pt x="0" y="11"/>
                    <a:pt x="0" y="11"/>
                  </a:cubicBezTo>
                  <a:cubicBezTo>
                    <a:pt x="16" y="11"/>
                    <a:pt x="26" y="5"/>
                    <a:pt x="42" y="0"/>
                  </a:cubicBezTo>
                  <a:cubicBezTo>
                    <a:pt x="42" y="124"/>
                    <a:pt x="42" y="124"/>
                    <a:pt x="42" y="124"/>
                  </a:cubicBezTo>
                  <a:cubicBezTo>
                    <a:pt x="42" y="145"/>
                    <a:pt x="42" y="145"/>
                    <a:pt x="62" y="145"/>
                  </a:cubicBezTo>
                  <a:cubicBezTo>
                    <a:pt x="62" y="155"/>
                    <a:pt x="62" y="155"/>
                    <a:pt x="62"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2" name="Freeform 332"/>
            <p:cNvSpPr>
              <a:spLocks noChangeArrowheads="1"/>
            </p:cNvSpPr>
            <p:nvPr/>
          </p:nvSpPr>
          <p:spPr bwMode="auto">
            <a:xfrm>
              <a:off x="12166260" y="7889170"/>
              <a:ext cx="151813" cy="263665"/>
            </a:xfrm>
            <a:custGeom>
              <a:avLst/>
              <a:gdLst>
                <a:gd name="T0" fmla="*/ 2608277 w 94"/>
                <a:gd name="T1" fmla="*/ 19996286 h 156"/>
                <a:gd name="T2" fmla="*/ 2608277 w 94"/>
                <a:gd name="T3" fmla="*/ 19996286 h 156"/>
                <a:gd name="T4" fmla="*/ 7824830 w 94"/>
                <a:gd name="T5" fmla="*/ 8569113 h 156"/>
                <a:gd name="T6" fmla="*/ 26082765 w 94"/>
                <a:gd name="T7" fmla="*/ 0 h 156"/>
                <a:gd name="T8" fmla="*/ 44342316 w 94"/>
                <a:gd name="T9" fmla="*/ 19996286 h 156"/>
                <a:gd name="T10" fmla="*/ 39124148 w 94"/>
                <a:gd name="T11" fmla="*/ 31423459 h 156"/>
                <a:gd name="T12" fmla="*/ 31299319 w 94"/>
                <a:gd name="T13" fmla="*/ 39992572 h 156"/>
                <a:gd name="T14" fmla="*/ 31299319 w 94"/>
                <a:gd name="T15" fmla="*/ 39992572 h 156"/>
                <a:gd name="T16" fmla="*/ 52167146 w 94"/>
                <a:gd name="T17" fmla="*/ 62846919 h 156"/>
                <a:gd name="T18" fmla="*/ 15649659 w 94"/>
                <a:gd name="T19" fmla="*/ 97125059 h 156"/>
                <a:gd name="T20" fmla="*/ 2608277 w 94"/>
                <a:gd name="T21" fmla="*/ 94268688 h 156"/>
                <a:gd name="T22" fmla="*/ 0 w 94"/>
                <a:gd name="T23" fmla="*/ 88555947 h 156"/>
                <a:gd name="T24" fmla="*/ 2608277 w 94"/>
                <a:gd name="T25" fmla="*/ 79985144 h 156"/>
                <a:gd name="T26" fmla="*/ 5216553 w 94"/>
                <a:gd name="T27" fmla="*/ 79985144 h 156"/>
                <a:gd name="T28" fmla="*/ 23474489 w 94"/>
                <a:gd name="T29" fmla="*/ 91412317 h 156"/>
                <a:gd name="T30" fmla="*/ 39124148 w 94"/>
                <a:gd name="T31" fmla="*/ 68559661 h 156"/>
                <a:gd name="T32" fmla="*/ 23474489 w 94"/>
                <a:gd name="T33" fmla="*/ 48563375 h 156"/>
                <a:gd name="T34" fmla="*/ 15649659 w 94"/>
                <a:gd name="T35" fmla="*/ 48563375 h 156"/>
                <a:gd name="T36" fmla="*/ 10433106 w 94"/>
                <a:gd name="T37" fmla="*/ 45707004 h 156"/>
                <a:gd name="T38" fmla="*/ 33907595 w 94"/>
                <a:gd name="T39" fmla="*/ 22852657 h 156"/>
                <a:gd name="T40" fmla="*/ 20866212 w 94"/>
                <a:gd name="T41" fmla="*/ 8569113 h 156"/>
                <a:gd name="T42" fmla="*/ 5216553 w 94"/>
                <a:gd name="T43" fmla="*/ 22852657 h 156"/>
                <a:gd name="T44" fmla="*/ 2608277 w 94"/>
                <a:gd name="T45" fmla="*/ 19996286 h 1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56">
                  <a:moveTo>
                    <a:pt x="5" y="31"/>
                  </a:moveTo>
                  <a:lnTo>
                    <a:pt x="5" y="31"/>
                  </a:lnTo>
                  <a:cubicBezTo>
                    <a:pt x="15" y="16"/>
                    <a:pt x="15" y="16"/>
                    <a:pt x="15" y="16"/>
                  </a:cubicBezTo>
                  <a:cubicBezTo>
                    <a:pt x="20" y="5"/>
                    <a:pt x="31" y="0"/>
                    <a:pt x="46" y="0"/>
                  </a:cubicBezTo>
                  <a:cubicBezTo>
                    <a:pt x="67" y="0"/>
                    <a:pt x="82" y="16"/>
                    <a:pt x="82" y="31"/>
                  </a:cubicBezTo>
                  <a:cubicBezTo>
                    <a:pt x="82" y="41"/>
                    <a:pt x="77" y="47"/>
                    <a:pt x="72" y="52"/>
                  </a:cubicBezTo>
                  <a:cubicBezTo>
                    <a:pt x="72" y="52"/>
                    <a:pt x="67" y="57"/>
                    <a:pt x="56" y="63"/>
                  </a:cubicBezTo>
                  <a:cubicBezTo>
                    <a:pt x="77" y="68"/>
                    <a:pt x="93" y="83"/>
                    <a:pt x="93" y="99"/>
                  </a:cubicBezTo>
                  <a:cubicBezTo>
                    <a:pt x="93" y="140"/>
                    <a:pt x="46" y="155"/>
                    <a:pt x="26" y="155"/>
                  </a:cubicBezTo>
                  <a:cubicBezTo>
                    <a:pt x="15" y="155"/>
                    <a:pt x="5" y="150"/>
                    <a:pt x="5" y="150"/>
                  </a:cubicBezTo>
                  <a:cubicBezTo>
                    <a:pt x="0" y="145"/>
                    <a:pt x="0" y="145"/>
                    <a:pt x="0" y="140"/>
                  </a:cubicBezTo>
                  <a:cubicBezTo>
                    <a:pt x="0" y="135"/>
                    <a:pt x="5" y="135"/>
                    <a:pt x="5" y="130"/>
                  </a:cubicBezTo>
                  <a:lnTo>
                    <a:pt x="10" y="130"/>
                  </a:lnTo>
                  <a:cubicBezTo>
                    <a:pt x="15" y="135"/>
                    <a:pt x="26" y="145"/>
                    <a:pt x="41" y="145"/>
                  </a:cubicBezTo>
                  <a:cubicBezTo>
                    <a:pt x="56" y="145"/>
                    <a:pt x="72" y="130"/>
                    <a:pt x="72" y="109"/>
                  </a:cubicBezTo>
                  <a:cubicBezTo>
                    <a:pt x="72" y="83"/>
                    <a:pt x="51" y="78"/>
                    <a:pt x="41" y="78"/>
                  </a:cubicBezTo>
                  <a:cubicBezTo>
                    <a:pt x="36" y="78"/>
                    <a:pt x="26" y="78"/>
                    <a:pt x="26" y="78"/>
                  </a:cubicBezTo>
                  <a:cubicBezTo>
                    <a:pt x="20" y="73"/>
                    <a:pt x="20" y="73"/>
                    <a:pt x="20" y="73"/>
                  </a:cubicBezTo>
                  <a:cubicBezTo>
                    <a:pt x="46" y="68"/>
                    <a:pt x="62" y="57"/>
                    <a:pt x="62" y="36"/>
                  </a:cubicBezTo>
                  <a:cubicBezTo>
                    <a:pt x="62" y="21"/>
                    <a:pt x="51" y="16"/>
                    <a:pt x="36" y="16"/>
                  </a:cubicBezTo>
                  <a:cubicBezTo>
                    <a:pt x="26" y="16"/>
                    <a:pt x="15" y="26"/>
                    <a:pt x="10" y="36"/>
                  </a:cubicBezTo>
                  <a:lnTo>
                    <a:pt x="5" y="31"/>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3" name="Freeform 333"/>
            <p:cNvSpPr>
              <a:spLocks noChangeArrowheads="1"/>
            </p:cNvSpPr>
            <p:nvPr/>
          </p:nvSpPr>
          <p:spPr bwMode="auto">
            <a:xfrm>
              <a:off x="12813468" y="7889170"/>
              <a:ext cx="103873" cy="263665"/>
            </a:xfrm>
            <a:custGeom>
              <a:avLst/>
              <a:gdLst>
                <a:gd name="T0" fmla="*/ 0 w 68"/>
                <a:gd name="T1" fmla="*/ 97125059 h 156"/>
                <a:gd name="T2" fmla="*/ 0 w 68"/>
                <a:gd name="T3" fmla="*/ 97125059 h 156"/>
                <a:gd name="T4" fmla="*/ 0 w 68"/>
                <a:gd name="T5" fmla="*/ 91412317 h 156"/>
                <a:gd name="T6" fmla="*/ 9333295 w 68"/>
                <a:gd name="T7" fmla="*/ 77128773 h 156"/>
                <a:gd name="T8" fmla="*/ 9333295 w 68"/>
                <a:gd name="T9" fmla="*/ 19996286 h 156"/>
                <a:gd name="T10" fmla="*/ 4666647 w 68"/>
                <a:gd name="T11" fmla="*/ 14283544 h 156"/>
                <a:gd name="T12" fmla="*/ 0 w 68"/>
                <a:gd name="T13" fmla="*/ 14283544 h 156"/>
                <a:gd name="T14" fmla="*/ 0 w 68"/>
                <a:gd name="T15" fmla="*/ 5712742 h 156"/>
                <a:gd name="T16" fmla="*/ 21000677 w 68"/>
                <a:gd name="T17" fmla="*/ 0 h 156"/>
                <a:gd name="T18" fmla="*/ 21000677 w 68"/>
                <a:gd name="T19" fmla="*/ 77128773 h 156"/>
                <a:gd name="T20" fmla="*/ 32668059 w 68"/>
                <a:gd name="T21" fmla="*/ 91412317 h 156"/>
                <a:gd name="T22" fmla="*/ 32668059 w 68"/>
                <a:gd name="T23" fmla="*/ 97125059 h 156"/>
                <a:gd name="T24" fmla="*/ 0 w 68"/>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1" y="21"/>
                  </a:cubicBezTo>
                  <a:cubicBezTo>
                    <a:pt x="0" y="21"/>
                    <a:pt x="0" y="21"/>
                    <a:pt x="0" y="21"/>
                  </a:cubicBezTo>
                  <a:cubicBezTo>
                    <a:pt x="0" y="11"/>
                    <a:pt x="0" y="11"/>
                    <a:pt x="0" y="11"/>
                  </a:cubicBezTo>
                  <a:cubicBezTo>
                    <a:pt x="16" y="11"/>
                    <a:pt x="26" y="5"/>
                    <a:pt x="42" y="0"/>
                  </a:cubicBezTo>
                  <a:cubicBezTo>
                    <a:pt x="42" y="124"/>
                    <a:pt x="42" y="124"/>
                    <a:pt x="42" y="124"/>
                  </a:cubicBezTo>
                  <a:cubicBezTo>
                    <a:pt x="42" y="145"/>
                    <a:pt x="42" y="145"/>
                    <a:pt x="67" y="145"/>
                  </a:cubicBezTo>
                  <a:cubicBezTo>
                    <a:pt x="67" y="155"/>
                    <a:pt x="67" y="155"/>
                    <a:pt x="67"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4" name="Freeform 334"/>
            <p:cNvSpPr>
              <a:spLocks noChangeArrowheads="1"/>
            </p:cNvSpPr>
            <p:nvPr/>
          </p:nvSpPr>
          <p:spPr bwMode="auto">
            <a:xfrm>
              <a:off x="12981262" y="7889170"/>
              <a:ext cx="175785" cy="263665"/>
            </a:xfrm>
            <a:custGeom>
              <a:avLst/>
              <a:gdLst>
                <a:gd name="T0" fmla="*/ 50450295 w 105"/>
                <a:gd name="T1" fmla="*/ 68559661 h 156"/>
                <a:gd name="T2" fmla="*/ 50450295 w 105"/>
                <a:gd name="T3" fmla="*/ 68559661 h 156"/>
                <a:gd name="T4" fmla="*/ 50450295 w 105"/>
                <a:gd name="T5" fmla="*/ 79985144 h 156"/>
                <a:gd name="T6" fmla="*/ 64462871 w 105"/>
                <a:gd name="T7" fmla="*/ 91412317 h 156"/>
                <a:gd name="T8" fmla="*/ 64462871 w 105"/>
                <a:gd name="T9" fmla="*/ 97125059 h 156"/>
                <a:gd name="T10" fmla="*/ 25224310 w 105"/>
                <a:gd name="T11" fmla="*/ 97125059 h 156"/>
                <a:gd name="T12" fmla="*/ 25224310 w 105"/>
                <a:gd name="T13" fmla="*/ 91412317 h 156"/>
                <a:gd name="T14" fmla="*/ 39238560 w 105"/>
                <a:gd name="T15" fmla="*/ 79985144 h 156"/>
                <a:gd name="T16" fmla="*/ 39238560 w 105"/>
                <a:gd name="T17" fmla="*/ 68559661 h 156"/>
                <a:gd name="T18" fmla="*/ 0 w 105"/>
                <a:gd name="T19" fmla="*/ 68559661 h 156"/>
                <a:gd name="T20" fmla="*/ 0 w 105"/>
                <a:gd name="T21" fmla="*/ 65703290 h 156"/>
                <a:gd name="T22" fmla="*/ 44843591 w 105"/>
                <a:gd name="T23" fmla="*/ 0 h 156"/>
                <a:gd name="T24" fmla="*/ 50450295 w 105"/>
                <a:gd name="T25" fmla="*/ 0 h 156"/>
                <a:gd name="T26" fmla="*/ 50450295 w 105"/>
                <a:gd name="T27" fmla="*/ 62846919 h 156"/>
                <a:gd name="T28" fmla="*/ 64462871 w 105"/>
                <a:gd name="T29" fmla="*/ 62846919 h 156"/>
                <a:gd name="T30" fmla="*/ 64462871 w 105"/>
                <a:gd name="T31" fmla="*/ 68559661 h 156"/>
                <a:gd name="T32" fmla="*/ 50450295 w 105"/>
                <a:gd name="T33" fmla="*/ 68559661 h 156"/>
                <a:gd name="T34" fmla="*/ 39238560 w 105"/>
                <a:gd name="T35" fmla="*/ 17139915 h 156"/>
                <a:gd name="T36" fmla="*/ 39238560 w 105"/>
                <a:gd name="T37" fmla="*/ 17139915 h 156"/>
                <a:gd name="T38" fmla="*/ 39238560 w 105"/>
                <a:gd name="T39" fmla="*/ 17139915 h 156"/>
                <a:gd name="T40" fmla="*/ 11211735 w 105"/>
                <a:gd name="T41" fmla="*/ 62846919 h 156"/>
                <a:gd name="T42" fmla="*/ 39238560 w 105"/>
                <a:gd name="T43" fmla="*/ 62846919 h 156"/>
                <a:gd name="T44" fmla="*/ 39238560 w 105"/>
                <a:gd name="T45" fmla="*/ 17139915 h 1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5" h="156">
                  <a:moveTo>
                    <a:pt x="83" y="109"/>
                  </a:moveTo>
                  <a:lnTo>
                    <a:pt x="83" y="109"/>
                  </a:lnTo>
                  <a:cubicBezTo>
                    <a:pt x="83" y="130"/>
                    <a:pt x="83" y="130"/>
                    <a:pt x="83" y="130"/>
                  </a:cubicBezTo>
                  <a:cubicBezTo>
                    <a:pt x="83" y="145"/>
                    <a:pt x="83" y="145"/>
                    <a:pt x="104" y="145"/>
                  </a:cubicBezTo>
                  <a:cubicBezTo>
                    <a:pt x="104" y="155"/>
                    <a:pt x="104" y="155"/>
                    <a:pt x="104" y="155"/>
                  </a:cubicBezTo>
                  <a:cubicBezTo>
                    <a:pt x="42" y="155"/>
                    <a:pt x="42" y="155"/>
                    <a:pt x="42" y="155"/>
                  </a:cubicBezTo>
                  <a:cubicBezTo>
                    <a:pt x="42" y="145"/>
                    <a:pt x="42" y="145"/>
                    <a:pt x="42" y="145"/>
                  </a:cubicBezTo>
                  <a:cubicBezTo>
                    <a:pt x="63" y="145"/>
                    <a:pt x="63" y="145"/>
                    <a:pt x="63" y="130"/>
                  </a:cubicBezTo>
                  <a:cubicBezTo>
                    <a:pt x="63" y="109"/>
                    <a:pt x="63" y="109"/>
                    <a:pt x="63" y="109"/>
                  </a:cubicBezTo>
                  <a:cubicBezTo>
                    <a:pt x="0" y="109"/>
                    <a:pt x="0" y="109"/>
                    <a:pt x="0" y="109"/>
                  </a:cubicBezTo>
                  <a:cubicBezTo>
                    <a:pt x="0" y="104"/>
                    <a:pt x="0" y="104"/>
                    <a:pt x="0" y="104"/>
                  </a:cubicBezTo>
                  <a:cubicBezTo>
                    <a:pt x="21" y="68"/>
                    <a:pt x="47" y="36"/>
                    <a:pt x="73" y="0"/>
                  </a:cubicBezTo>
                  <a:cubicBezTo>
                    <a:pt x="83" y="0"/>
                    <a:pt x="83" y="0"/>
                    <a:pt x="83" y="0"/>
                  </a:cubicBezTo>
                  <a:cubicBezTo>
                    <a:pt x="83" y="99"/>
                    <a:pt x="83" y="99"/>
                    <a:pt x="83" y="99"/>
                  </a:cubicBezTo>
                  <a:cubicBezTo>
                    <a:pt x="104" y="99"/>
                    <a:pt x="104" y="99"/>
                    <a:pt x="104" y="99"/>
                  </a:cubicBezTo>
                  <a:cubicBezTo>
                    <a:pt x="104" y="109"/>
                    <a:pt x="104" y="109"/>
                    <a:pt x="104" y="109"/>
                  </a:cubicBezTo>
                  <a:lnTo>
                    <a:pt x="83" y="109"/>
                  </a:lnTo>
                  <a:close/>
                  <a:moveTo>
                    <a:pt x="63" y="26"/>
                  </a:moveTo>
                  <a:lnTo>
                    <a:pt x="63" y="26"/>
                  </a:lnTo>
                  <a:cubicBezTo>
                    <a:pt x="47" y="52"/>
                    <a:pt x="32" y="73"/>
                    <a:pt x="16" y="99"/>
                  </a:cubicBezTo>
                  <a:cubicBezTo>
                    <a:pt x="63" y="99"/>
                    <a:pt x="63" y="99"/>
                    <a:pt x="63" y="99"/>
                  </a:cubicBezTo>
                  <a:lnTo>
                    <a:pt x="63" y="26"/>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5" name="Freeform 335"/>
            <p:cNvSpPr>
              <a:spLocks noChangeArrowheads="1"/>
            </p:cNvSpPr>
            <p:nvPr/>
          </p:nvSpPr>
          <p:spPr bwMode="auto">
            <a:xfrm>
              <a:off x="13644450" y="7889170"/>
              <a:ext cx="111863" cy="263665"/>
            </a:xfrm>
            <a:custGeom>
              <a:avLst/>
              <a:gdLst>
                <a:gd name="T0" fmla="*/ 0 w 69"/>
                <a:gd name="T1" fmla="*/ 97125059 h 156"/>
                <a:gd name="T2" fmla="*/ 0 w 69"/>
                <a:gd name="T3" fmla="*/ 97125059 h 156"/>
                <a:gd name="T4" fmla="*/ 0 w 69"/>
                <a:gd name="T5" fmla="*/ 91412317 h 156"/>
                <a:gd name="T6" fmla="*/ 10513501 w 69"/>
                <a:gd name="T7" fmla="*/ 77128773 h 156"/>
                <a:gd name="T8" fmla="*/ 10513501 w 69"/>
                <a:gd name="T9" fmla="*/ 19996286 h 156"/>
                <a:gd name="T10" fmla="*/ 5255940 w 69"/>
                <a:gd name="T11" fmla="*/ 14283544 h 156"/>
                <a:gd name="T12" fmla="*/ 0 w 69"/>
                <a:gd name="T13" fmla="*/ 14283544 h 156"/>
                <a:gd name="T14" fmla="*/ 0 w 69"/>
                <a:gd name="T15" fmla="*/ 5712742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0" y="145"/>
                    <a:pt x="20" y="145"/>
                    <a:pt x="20" y="124"/>
                  </a:cubicBezTo>
                  <a:cubicBezTo>
                    <a:pt x="20" y="31"/>
                    <a:pt x="20" y="31"/>
                    <a:pt x="20" y="31"/>
                  </a:cubicBezTo>
                  <a:cubicBezTo>
                    <a:pt x="20" y="21"/>
                    <a:pt x="20" y="21"/>
                    <a:pt x="10" y="21"/>
                  </a:cubicBezTo>
                  <a:cubicBezTo>
                    <a:pt x="0" y="21"/>
                    <a:pt x="0" y="21"/>
                    <a:pt x="0" y="21"/>
                  </a:cubicBezTo>
                  <a:cubicBezTo>
                    <a:pt x="0" y="11"/>
                    <a:pt x="0" y="11"/>
                    <a:pt x="0" y="11"/>
                  </a:cubicBezTo>
                  <a:cubicBezTo>
                    <a:pt x="15" y="11"/>
                    <a:pt x="32" y="5"/>
                    <a:pt x="42" y="0"/>
                  </a:cubicBezTo>
                  <a:cubicBezTo>
                    <a:pt x="42" y="124"/>
                    <a:pt x="42" y="124"/>
                    <a:pt x="42" y="124"/>
                  </a:cubicBezTo>
                  <a:cubicBezTo>
                    <a:pt x="42" y="145"/>
                    <a:pt x="42" y="145"/>
                    <a:pt x="68" y="145"/>
                  </a:cubicBezTo>
                  <a:cubicBezTo>
                    <a:pt x="68" y="155"/>
                    <a:pt x="68" y="155"/>
                    <a:pt x="68"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6" name="Freeform 336"/>
            <p:cNvSpPr>
              <a:spLocks noChangeArrowheads="1"/>
            </p:cNvSpPr>
            <p:nvPr/>
          </p:nvSpPr>
          <p:spPr bwMode="auto">
            <a:xfrm>
              <a:off x="13820234" y="7905150"/>
              <a:ext cx="159805" cy="255675"/>
            </a:xfrm>
            <a:custGeom>
              <a:avLst/>
              <a:gdLst>
                <a:gd name="T0" fmla="*/ 14148630 w 95"/>
                <a:gd name="T1" fmla="*/ 40137589 h 151"/>
                <a:gd name="T2" fmla="*/ 14148630 w 95"/>
                <a:gd name="T3" fmla="*/ 40137589 h 151"/>
                <a:gd name="T4" fmla="*/ 28297260 w 95"/>
                <a:gd name="T5" fmla="*/ 31536072 h 151"/>
                <a:gd name="T6" fmla="*/ 59422228 w 95"/>
                <a:gd name="T7" fmla="*/ 60205536 h 151"/>
                <a:gd name="T8" fmla="*/ 45275280 w 95"/>
                <a:gd name="T9" fmla="*/ 86008393 h 151"/>
                <a:gd name="T10" fmla="*/ 19807409 w 95"/>
                <a:gd name="T11" fmla="*/ 94609909 h 151"/>
                <a:gd name="T12" fmla="*/ 2829390 w 95"/>
                <a:gd name="T13" fmla="*/ 91743301 h 151"/>
                <a:gd name="T14" fmla="*/ 0 w 95"/>
                <a:gd name="T15" fmla="*/ 86008393 h 151"/>
                <a:gd name="T16" fmla="*/ 2829390 w 95"/>
                <a:gd name="T17" fmla="*/ 77408569 h 151"/>
                <a:gd name="T18" fmla="*/ 11319240 w 95"/>
                <a:gd name="T19" fmla="*/ 77408569 h 151"/>
                <a:gd name="T20" fmla="*/ 25466188 w 95"/>
                <a:gd name="T21" fmla="*/ 88876694 h 151"/>
                <a:gd name="T22" fmla="*/ 45275280 w 95"/>
                <a:gd name="T23" fmla="*/ 65940445 h 151"/>
                <a:gd name="T24" fmla="*/ 22636799 w 95"/>
                <a:gd name="T25" fmla="*/ 43004196 h 151"/>
                <a:gd name="T26" fmla="*/ 5658779 w 95"/>
                <a:gd name="T27" fmla="*/ 45870804 h 151"/>
                <a:gd name="T28" fmla="*/ 14148630 w 95"/>
                <a:gd name="T29" fmla="*/ 0 h 151"/>
                <a:gd name="T30" fmla="*/ 53763448 w 95"/>
                <a:gd name="T31" fmla="*/ 0 h 151"/>
                <a:gd name="T32" fmla="*/ 53763448 w 95"/>
                <a:gd name="T33" fmla="*/ 0 h 151"/>
                <a:gd name="T34" fmla="*/ 50934059 w 95"/>
                <a:gd name="T35" fmla="*/ 8601517 h 151"/>
                <a:gd name="T36" fmla="*/ 16978020 w 95"/>
                <a:gd name="T37" fmla="*/ 8601517 h 151"/>
                <a:gd name="T38" fmla="*/ 14148630 w 95"/>
                <a:gd name="T39" fmla="*/ 40137589 h 15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5" h="151">
                  <a:moveTo>
                    <a:pt x="22" y="63"/>
                  </a:moveTo>
                  <a:lnTo>
                    <a:pt x="22" y="63"/>
                  </a:lnTo>
                  <a:cubicBezTo>
                    <a:pt x="32" y="58"/>
                    <a:pt x="42" y="52"/>
                    <a:pt x="47" y="52"/>
                  </a:cubicBezTo>
                  <a:cubicBezTo>
                    <a:pt x="78" y="52"/>
                    <a:pt x="94" y="73"/>
                    <a:pt x="94" y="94"/>
                  </a:cubicBezTo>
                  <a:cubicBezTo>
                    <a:pt x="94" y="109"/>
                    <a:pt x="88" y="125"/>
                    <a:pt x="73" y="135"/>
                  </a:cubicBezTo>
                  <a:cubicBezTo>
                    <a:pt x="58" y="145"/>
                    <a:pt x="42" y="150"/>
                    <a:pt x="32" y="150"/>
                  </a:cubicBezTo>
                  <a:cubicBezTo>
                    <a:pt x="22" y="150"/>
                    <a:pt x="11" y="145"/>
                    <a:pt x="5" y="145"/>
                  </a:cubicBezTo>
                  <a:cubicBezTo>
                    <a:pt x="0" y="140"/>
                    <a:pt x="0" y="140"/>
                    <a:pt x="0" y="135"/>
                  </a:cubicBezTo>
                  <a:cubicBezTo>
                    <a:pt x="0" y="135"/>
                    <a:pt x="5" y="130"/>
                    <a:pt x="5" y="125"/>
                  </a:cubicBezTo>
                  <a:cubicBezTo>
                    <a:pt x="11" y="125"/>
                    <a:pt x="11" y="125"/>
                    <a:pt x="17" y="125"/>
                  </a:cubicBezTo>
                  <a:cubicBezTo>
                    <a:pt x="22" y="130"/>
                    <a:pt x="27" y="140"/>
                    <a:pt x="42" y="140"/>
                  </a:cubicBezTo>
                  <a:cubicBezTo>
                    <a:pt x="63" y="140"/>
                    <a:pt x="73" y="119"/>
                    <a:pt x="73" y="104"/>
                  </a:cubicBezTo>
                  <a:cubicBezTo>
                    <a:pt x="73" y="83"/>
                    <a:pt x="63" y="68"/>
                    <a:pt x="37" y="68"/>
                  </a:cubicBezTo>
                  <a:cubicBezTo>
                    <a:pt x="27" y="68"/>
                    <a:pt x="17" y="68"/>
                    <a:pt x="11" y="73"/>
                  </a:cubicBezTo>
                  <a:cubicBezTo>
                    <a:pt x="22" y="0"/>
                    <a:pt x="22" y="0"/>
                    <a:pt x="22" y="0"/>
                  </a:cubicBezTo>
                  <a:cubicBezTo>
                    <a:pt x="88" y="0"/>
                    <a:pt x="88" y="0"/>
                    <a:pt x="88" y="0"/>
                  </a:cubicBezTo>
                  <a:cubicBezTo>
                    <a:pt x="83" y="16"/>
                    <a:pt x="83" y="16"/>
                    <a:pt x="83" y="16"/>
                  </a:cubicBezTo>
                  <a:cubicBezTo>
                    <a:pt x="27" y="16"/>
                    <a:pt x="27" y="16"/>
                    <a:pt x="27" y="16"/>
                  </a:cubicBezTo>
                  <a:lnTo>
                    <a:pt x="22" y="63"/>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7" name="Freeform 337"/>
            <p:cNvSpPr>
              <a:spLocks noChangeArrowheads="1"/>
            </p:cNvSpPr>
            <p:nvPr/>
          </p:nvSpPr>
          <p:spPr bwMode="auto">
            <a:xfrm>
              <a:off x="14467442" y="7889170"/>
              <a:ext cx="111863" cy="263665"/>
            </a:xfrm>
            <a:custGeom>
              <a:avLst/>
              <a:gdLst>
                <a:gd name="T0" fmla="*/ 0 w 69"/>
                <a:gd name="T1" fmla="*/ 97125059 h 156"/>
                <a:gd name="T2" fmla="*/ 0 w 69"/>
                <a:gd name="T3" fmla="*/ 97125059 h 156"/>
                <a:gd name="T4" fmla="*/ 0 w 69"/>
                <a:gd name="T5" fmla="*/ 91412317 h 156"/>
                <a:gd name="T6" fmla="*/ 13141471 w 69"/>
                <a:gd name="T7" fmla="*/ 77128773 h 156"/>
                <a:gd name="T8" fmla="*/ 13141471 w 69"/>
                <a:gd name="T9" fmla="*/ 19996286 h 156"/>
                <a:gd name="T10" fmla="*/ 5255940 w 69"/>
                <a:gd name="T11" fmla="*/ 14283544 h 156"/>
                <a:gd name="T12" fmla="*/ 0 w 69"/>
                <a:gd name="T13" fmla="*/ 14283544 h 156"/>
                <a:gd name="T14" fmla="*/ 0 w 69"/>
                <a:gd name="T15" fmla="*/ 5712742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0" y="21"/>
                  </a:cubicBezTo>
                  <a:cubicBezTo>
                    <a:pt x="0" y="21"/>
                    <a:pt x="0" y="21"/>
                    <a:pt x="0" y="21"/>
                  </a:cubicBezTo>
                  <a:cubicBezTo>
                    <a:pt x="0" y="11"/>
                    <a:pt x="0" y="11"/>
                    <a:pt x="0" y="11"/>
                  </a:cubicBezTo>
                  <a:cubicBezTo>
                    <a:pt x="15" y="11"/>
                    <a:pt x="32" y="5"/>
                    <a:pt x="42" y="0"/>
                  </a:cubicBezTo>
                  <a:cubicBezTo>
                    <a:pt x="42" y="124"/>
                    <a:pt x="42" y="124"/>
                    <a:pt x="42" y="124"/>
                  </a:cubicBezTo>
                  <a:cubicBezTo>
                    <a:pt x="42" y="145"/>
                    <a:pt x="42" y="145"/>
                    <a:pt x="68" y="145"/>
                  </a:cubicBezTo>
                  <a:cubicBezTo>
                    <a:pt x="68" y="155"/>
                    <a:pt x="68" y="155"/>
                    <a:pt x="68" y="155"/>
                  </a:cubicBezTo>
                  <a:lnTo>
                    <a:pt x="0" y="15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8" name="Freeform 338"/>
            <p:cNvSpPr>
              <a:spLocks noChangeArrowheads="1"/>
            </p:cNvSpPr>
            <p:nvPr/>
          </p:nvSpPr>
          <p:spPr bwMode="auto">
            <a:xfrm>
              <a:off x="14643227" y="7889170"/>
              <a:ext cx="167795" cy="263665"/>
            </a:xfrm>
            <a:custGeom>
              <a:avLst/>
              <a:gdLst>
                <a:gd name="T0" fmla="*/ 25340401 w 100"/>
                <a:gd name="T1" fmla="*/ 39992572 h 156"/>
                <a:gd name="T2" fmla="*/ 25340401 w 100"/>
                <a:gd name="T3" fmla="*/ 39992572 h 156"/>
                <a:gd name="T4" fmla="*/ 36601123 w 100"/>
                <a:gd name="T5" fmla="*/ 34279830 h 156"/>
                <a:gd name="T6" fmla="*/ 61941524 w 100"/>
                <a:gd name="T7" fmla="*/ 65703290 h 156"/>
                <a:gd name="T8" fmla="*/ 30969923 w 100"/>
                <a:gd name="T9" fmla="*/ 97125059 h 156"/>
                <a:gd name="T10" fmla="*/ 0 w 100"/>
                <a:gd name="T11" fmla="*/ 62846919 h 156"/>
                <a:gd name="T12" fmla="*/ 39416723 w 100"/>
                <a:gd name="T13" fmla="*/ 2856371 h 156"/>
                <a:gd name="T14" fmla="*/ 59125924 w 100"/>
                <a:gd name="T15" fmla="*/ 0 h 156"/>
                <a:gd name="T16" fmla="*/ 59125924 w 100"/>
                <a:gd name="T17" fmla="*/ 2856371 h 156"/>
                <a:gd name="T18" fmla="*/ 42232324 w 100"/>
                <a:gd name="T19" fmla="*/ 8569113 h 156"/>
                <a:gd name="T20" fmla="*/ 16893601 w 100"/>
                <a:gd name="T21" fmla="*/ 45707004 h 156"/>
                <a:gd name="T22" fmla="*/ 25340401 w 100"/>
                <a:gd name="T23" fmla="*/ 39992572 h 156"/>
                <a:gd name="T24" fmla="*/ 14078001 w 100"/>
                <a:gd name="T25" fmla="*/ 48563375 h 156"/>
                <a:gd name="T26" fmla="*/ 14078001 w 100"/>
                <a:gd name="T27" fmla="*/ 48563375 h 156"/>
                <a:gd name="T28" fmla="*/ 14078001 w 100"/>
                <a:gd name="T29" fmla="*/ 57132487 h 156"/>
                <a:gd name="T30" fmla="*/ 33785523 w 100"/>
                <a:gd name="T31" fmla="*/ 94268688 h 156"/>
                <a:gd name="T32" fmla="*/ 47863524 w 100"/>
                <a:gd name="T33" fmla="*/ 71416031 h 156"/>
                <a:gd name="T34" fmla="*/ 30969923 w 100"/>
                <a:gd name="T35" fmla="*/ 45707004 h 156"/>
                <a:gd name="T36" fmla="*/ 14078001 w 100"/>
                <a:gd name="T37" fmla="*/ 48563375 h 15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0" h="156">
                  <a:moveTo>
                    <a:pt x="42" y="63"/>
                  </a:moveTo>
                  <a:lnTo>
                    <a:pt x="42" y="63"/>
                  </a:lnTo>
                  <a:cubicBezTo>
                    <a:pt x="48" y="63"/>
                    <a:pt x="53" y="57"/>
                    <a:pt x="58" y="57"/>
                  </a:cubicBezTo>
                  <a:cubicBezTo>
                    <a:pt x="83" y="57"/>
                    <a:pt x="99" y="78"/>
                    <a:pt x="99" y="104"/>
                  </a:cubicBezTo>
                  <a:cubicBezTo>
                    <a:pt x="99" y="135"/>
                    <a:pt x="78" y="155"/>
                    <a:pt x="48" y="155"/>
                  </a:cubicBezTo>
                  <a:cubicBezTo>
                    <a:pt x="21" y="155"/>
                    <a:pt x="0" y="135"/>
                    <a:pt x="0" y="99"/>
                  </a:cubicBezTo>
                  <a:cubicBezTo>
                    <a:pt x="0" y="41"/>
                    <a:pt x="37" y="16"/>
                    <a:pt x="63" y="5"/>
                  </a:cubicBezTo>
                  <a:cubicBezTo>
                    <a:pt x="73" y="5"/>
                    <a:pt x="83" y="0"/>
                    <a:pt x="94" y="0"/>
                  </a:cubicBezTo>
                  <a:cubicBezTo>
                    <a:pt x="94" y="5"/>
                    <a:pt x="94" y="5"/>
                    <a:pt x="94" y="5"/>
                  </a:cubicBezTo>
                  <a:cubicBezTo>
                    <a:pt x="89" y="11"/>
                    <a:pt x="78" y="11"/>
                    <a:pt x="68" y="16"/>
                  </a:cubicBezTo>
                  <a:cubicBezTo>
                    <a:pt x="53" y="21"/>
                    <a:pt x="32" y="36"/>
                    <a:pt x="26" y="73"/>
                  </a:cubicBezTo>
                  <a:lnTo>
                    <a:pt x="42" y="63"/>
                  </a:lnTo>
                  <a:close/>
                  <a:moveTo>
                    <a:pt x="21" y="78"/>
                  </a:moveTo>
                  <a:lnTo>
                    <a:pt x="21" y="78"/>
                  </a:lnTo>
                  <a:cubicBezTo>
                    <a:pt x="21" y="83"/>
                    <a:pt x="21" y="88"/>
                    <a:pt x="21" y="94"/>
                  </a:cubicBezTo>
                  <a:cubicBezTo>
                    <a:pt x="21" y="124"/>
                    <a:pt x="32" y="150"/>
                    <a:pt x="53" y="150"/>
                  </a:cubicBezTo>
                  <a:cubicBezTo>
                    <a:pt x="73" y="150"/>
                    <a:pt x="78" y="130"/>
                    <a:pt x="78" y="114"/>
                  </a:cubicBezTo>
                  <a:cubicBezTo>
                    <a:pt x="78" y="94"/>
                    <a:pt x="68" y="73"/>
                    <a:pt x="48" y="73"/>
                  </a:cubicBezTo>
                  <a:cubicBezTo>
                    <a:pt x="37" y="73"/>
                    <a:pt x="26" y="78"/>
                    <a:pt x="21" y="78"/>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9" name="Freeform 339"/>
            <p:cNvSpPr>
              <a:spLocks noChangeArrowheads="1"/>
            </p:cNvSpPr>
            <p:nvPr/>
          </p:nvSpPr>
          <p:spPr bwMode="auto">
            <a:xfrm>
              <a:off x="9505518" y="8624233"/>
              <a:ext cx="103873" cy="255675"/>
            </a:xfrm>
            <a:custGeom>
              <a:avLst/>
              <a:gdLst>
                <a:gd name="T0" fmla="*/ 0 w 68"/>
                <a:gd name="T1" fmla="*/ 93368473 h 152"/>
                <a:gd name="T2" fmla="*/ 0 w 68"/>
                <a:gd name="T3" fmla="*/ 93368473 h 152"/>
                <a:gd name="T4" fmla="*/ 0 w 68"/>
                <a:gd name="T5" fmla="*/ 90539227 h 152"/>
                <a:gd name="T6" fmla="*/ 11667382 w 68"/>
                <a:gd name="T7" fmla="*/ 76392999 h 152"/>
                <a:gd name="T8" fmla="*/ 11667382 w 68"/>
                <a:gd name="T9" fmla="*/ 19806402 h 152"/>
                <a:gd name="T10" fmla="*/ 7000735 w 68"/>
                <a:gd name="T11" fmla="*/ 8487737 h 152"/>
                <a:gd name="T12" fmla="*/ 0 w 68"/>
                <a:gd name="T13" fmla="*/ 8487737 h 152"/>
                <a:gd name="T14" fmla="*/ 0 w 68"/>
                <a:gd name="T15" fmla="*/ 5658491 h 152"/>
                <a:gd name="T16" fmla="*/ 21000677 w 68"/>
                <a:gd name="T17" fmla="*/ 0 h 152"/>
                <a:gd name="T18" fmla="*/ 21000677 w 68"/>
                <a:gd name="T19" fmla="*/ 76392999 h 152"/>
                <a:gd name="T20" fmla="*/ 32668059 w 68"/>
                <a:gd name="T21" fmla="*/ 90539227 h 152"/>
                <a:gd name="T22" fmla="*/ 32668059 w 68"/>
                <a:gd name="T23" fmla="*/ 93368473 h 152"/>
                <a:gd name="T24" fmla="*/ 0 w 68"/>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2">
                  <a:moveTo>
                    <a:pt x="0" y="151"/>
                  </a:moveTo>
                  <a:lnTo>
                    <a:pt x="0" y="151"/>
                  </a:lnTo>
                  <a:cubicBezTo>
                    <a:pt x="0" y="146"/>
                    <a:pt x="0" y="146"/>
                    <a:pt x="0" y="146"/>
                  </a:cubicBezTo>
                  <a:cubicBezTo>
                    <a:pt x="26" y="146"/>
                    <a:pt x="26" y="141"/>
                    <a:pt x="26" y="124"/>
                  </a:cubicBezTo>
                  <a:cubicBezTo>
                    <a:pt x="26" y="32"/>
                    <a:pt x="26" y="32"/>
                    <a:pt x="26" y="32"/>
                  </a:cubicBezTo>
                  <a:cubicBezTo>
                    <a:pt x="26" y="21"/>
                    <a:pt x="26" y="16"/>
                    <a:pt x="15" y="16"/>
                  </a:cubicBezTo>
                  <a:cubicBezTo>
                    <a:pt x="0" y="16"/>
                    <a:pt x="0" y="16"/>
                    <a:pt x="0" y="16"/>
                  </a:cubicBezTo>
                  <a:cubicBezTo>
                    <a:pt x="0" y="11"/>
                    <a:pt x="0" y="11"/>
                    <a:pt x="0" y="11"/>
                  </a:cubicBezTo>
                  <a:cubicBezTo>
                    <a:pt x="15" y="11"/>
                    <a:pt x="31" y="5"/>
                    <a:pt x="46" y="0"/>
                  </a:cubicBezTo>
                  <a:cubicBezTo>
                    <a:pt x="46" y="124"/>
                    <a:pt x="46" y="124"/>
                    <a:pt x="46" y="124"/>
                  </a:cubicBezTo>
                  <a:cubicBezTo>
                    <a:pt x="46" y="141"/>
                    <a:pt x="46" y="146"/>
                    <a:pt x="67" y="146"/>
                  </a:cubicBezTo>
                  <a:cubicBezTo>
                    <a:pt x="67" y="151"/>
                    <a:pt x="67" y="151"/>
                    <a:pt x="67" y="151"/>
                  </a:cubicBezTo>
                  <a:lnTo>
                    <a:pt x="0" y="151"/>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0" name="Freeform 340"/>
            <p:cNvSpPr>
              <a:spLocks noChangeArrowheads="1"/>
            </p:cNvSpPr>
            <p:nvPr/>
          </p:nvSpPr>
          <p:spPr bwMode="auto">
            <a:xfrm>
              <a:off x="9689294" y="8624233"/>
              <a:ext cx="167795" cy="271654"/>
            </a:xfrm>
            <a:custGeom>
              <a:avLst/>
              <a:gdLst>
                <a:gd name="T0" fmla="*/ 61941524 w 100"/>
                <a:gd name="T1" fmla="*/ 2993385 h 157"/>
                <a:gd name="T2" fmla="*/ 61941524 w 100"/>
                <a:gd name="T3" fmla="*/ 2993385 h 157"/>
                <a:gd name="T4" fmla="*/ 19709201 w 100"/>
                <a:gd name="T5" fmla="*/ 101792387 h 157"/>
                <a:gd name="T6" fmla="*/ 5631200 w 100"/>
                <a:gd name="T7" fmla="*/ 104785772 h 157"/>
                <a:gd name="T8" fmla="*/ 5631200 w 100"/>
                <a:gd name="T9" fmla="*/ 101792387 h 157"/>
                <a:gd name="T10" fmla="*/ 50679124 w 100"/>
                <a:gd name="T11" fmla="*/ 14968654 h 157"/>
                <a:gd name="T12" fmla="*/ 19709201 w 100"/>
                <a:gd name="T13" fmla="*/ 14968654 h 157"/>
                <a:gd name="T14" fmla="*/ 2815600 w 100"/>
                <a:gd name="T15" fmla="*/ 23950539 h 157"/>
                <a:gd name="T16" fmla="*/ 0 w 100"/>
                <a:gd name="T17" fmla="*/ 23950539 h 157"/>
                <a:gd name="T18" fmla="*/ 2815600 w 100"/>
                <a:gd name="T19" fmla="*/ 0 h 157"/>
                <a:gd name="T20" fmla="*/ 59125924 w 100"/>
                <a:gd name="T21" fmla="*/ 0 h 157"/>
                <a:gd name="T22" fmla="*/ 61941524 w 100"/>
                <a:gd name="T23" fmla="*/ 2993385 h 1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 h="157">
                  <a:moveTo>
                    <a:pt x="99" y="5"/>
                  </a:moveTo>
                  <a:lnTo>
                    <a:pt x="99" y="5"/>
                  </a:lnTo>
                  <a:cubicBezTo>
                    <a:pt x="73" y="52"/>
                    <a:pt x="53" y="104"/>
                    <a:pt x="31" y="151"/>
                  </a:cubicBezTo>
                  <a:cubicBezTo>
                    <a:pt x="11" y="156"/>
                    <a:pt x="11" y="156"/>
                    <a:pt x="11" y="156"/>
                  </a:cubicBezTo>
                  <a:cubicBezTo>
                    <a:pt x="11" y="151"/>
                    <a:pt x="11" y="151"/>
                    <a:pt x="11" y="151"/>
                  </a:cubicBezTo>
                  <a:cubicBezTo>
                    <a:pt x="36" y="114"/>
                    <a:pt x="63" y="63"/>
                    <a:pt x="84" y="21"/>
                  </a:cubicBezTo>
                  <a:cubicBezTo>
                    <a:pt x="31" y="21"/>
                    <a:pt x="31" y="21"/>
                    <a:pt x="31" y="21"/>
                  </a:cubicBezTo>
                  <a:cubicBezTo>
                    <a:pt x="16" y="21"/>
                    <a:pt x="11" y="21"/>
                    <a:pt x="6" y="37"/>
                  </a:cubicBezTo>
                  <a:cubicBezTo>
                    <a:pt x="0" y="37"/>
                    <a:pt x="0" y="37"/>
                    <a:pt x="0" y="37"/>
                  </a:cubicBezTo>
                  <a:cubicBezTo>
                    <a:pt x="0" y="26"/>
                    <a:pt x="0" y="11"/>
                    <a:pt x="6" y="0"/>
                  </a:cubicBezTo>
                  <a:cubicBezTo>
                    <a:pt x="94" y="0"/>
                    <a:pt x="94" y="0"/>
                    <a:pt x="94" y="0"/>
                  </a:cubicBezTo>
                  <a:lnTo>
                    <a:pt x="99" y="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1" name="Freeform 341"/>
            <p:cNvSpPr>
              <a:spLocks noChangeArrowheads="1"/>
            </p:cNvSpPr>
            <p:nvPr/>
          </p:nvSpPr>
          <p:spPr bwMode="auto">
            <a:xfrm>
              <a:off x="10328510" y="8624233"/>
              <a:ext cx="103873" cy="255675"/>
            </a:xfrm>
            <a:custGeom>
              <a:avLst/>
              <a:gdLst>
                <a:gd name="T0" fmla="*/ 0 w 68"/>
                <a:gd name="T1" fmla="*/ 93368473 h 152"/>
                <a:gd name="T2" fmla="*/ 0 w 68"/>
                <a:gd name="T3" fmla="*/ 93368473 h 152"/>
                <a:gd name="T4" fmla="*/ 0 w 68"/>
                <a:gd name="T5" fmla="*/ 90539227 h 152"/>
                <a:gd name="T6" fmla="*/ 11667382 w 68"/>
                <a:gd name="T7" fmla="*/ 76392999 h 152"/>
                <a:gd name="T8" fmla="*/ 11667382 w 68"/>
                <a:gd name="T9" fmla="*/ 19806402 h 152"/>
                <a:gd name="T10" fmla="*/ 7000735 w 68"/>
                <a:gd name="T11" fmla="*/ 8487737 h 152"/>
                <a:gd name="T12" fmla="*/ 0 w 68"/>
                <a:gd name="T13" fmla="*/ 8487737 h 152"/>
                <a:gd name="T14" fmla="*/ 0 w 68"/>
                <a:gd name="T15" fmla="*/ 5658491 h 152"/>
                <a:gd name="T16" fmla="*/ 21000677 w 68"/>
                <a:gd name="T17" fmla="*/ 0 h 152"/>
                <a:gd name="T18" fmla="*/ 21000677 w 68"/>
                <a:gd name="T19" fmla="*/ 76392999 h 152"/>
                <a:gd name="T20" fmla="*/ 32668059 w 68"/>
                <a:gd name="T21" fmla="*/ 90539227 h 152"/>
                <a:gd name="T22" fmla="*/ 32668059 w 68"/>
                <a:gd name="T23" fmla="*/ 93368473 h 152"/>
                <a:gd name="T24" fmla="*/ 0 w 68"/>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2">
                  <a:moveTo>
                    <a:pt x="0" y="151"/>
                  </a:moveTo>
                  <a:lnTo>
                    <a:pt x="0" y="151"/>
                  </a:lnTo>
                  <a:cubicBezTo>
                    <a:pt x="0" y="146"/>
                    <a:pt x="0" y="146"/>
                    <a:pt x="0" y="146"/>
                  </a:cubicBezTo>
                  <a:cubicBezTo>
                    <a:pt x="26" y="146"/>
                    <a:pt x="26" y="141"/>
                    <a:pt x="26" y="124"/>
                  </a:cubicBezTo>
                  <a:cubicBezTo>
                    <a:pt x="26" y="32"/>
                    <a:pt x="26" y="32"/>
                    <a:pt x="26" y="32"/>
                  </a:cubicBezTo>
                  <a:cubicBezTo>
                    <a:pt x="26" y="21"/>
                    <a:pt x="26" y="16"/>
                    <a:pt x="15" y="16"/>
                  </a:cubicBezTo>
                  <a:cubicBezTo>
                    <a:pt x="0" y="16"/>
                    <a:pt x="0" y="16"/>
                    <a:pt x="0" y="16"/>
                  </a:cubicBezTo>
                  <a:cubicBezTo>
                    <a:pt x="0" y="11"/>
                    <a:pt x="0" y="11"/>
                    <a:pt x="0" y="11"/>
                  </a:cubicBezTo>
                  <a:cubicBezTo>
                    <a:pt x="15" y="11"/>
                    <a:pt x="31" y="5"/>
                    <a:pt x="46" y="0"/>
                  </a:cubicBezTo>
                  <a:cubicBezTo>
                    <a:pt x="46" y="124"/>
                    <a:pt x="46" y="124"/>
                    <a:pt x="46" y="124"/>
                  </a:cubicBezTo>
                  <a:cubicBezTo>
                    <a:pt x="46" y="141"/>
                    <a:pt x="46" y="146"/>
                    <a:pt x="67" y="146"/>
                  </a:cubicBezTo>
                  <a:cubicBezTo>
                    <a:pt x="67" y="151"/>
                    <a:pt x="67" y="151"/>
                    <a:pt x="67" y="151"/>
                  </a:cubicBezTo>
                  <a:lnTo>
                    <a:pt x="0" y="151"/>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2" name="Freeform 342"/>
            <p:cNvSpPr>
              <a:spLocks noChangeArrowheads="1"/>
            </p:cNvSpPr>
            <p:nvPr/>
          </p:nvSpPr>
          <p:spPr bwMode="auto">
            <a:xfrm>
              <a:off x="10520276" y="8624233"/>
              <a:ext cx="151813" cy="271654"/>
            </a:xfrm>
            <a:custGeom>
              <a:avLst/>
              <a:gdLst>
                <a:gd name="T0" fmla="*/ 49558869 w 94"/>
                <a:gd name="T1" fmla="*/ 23950539 h 157"/>
                <a:gd name="T2" fmla="*/ 49558869 w 94"/>
                <a:gd name="T3" fmla="*/ 23950539 h 157"/>
                <a:gd name="T4" fmla="*/ 44342316 w 94"/>
                <a:gd name="T5" fmla="*/ 35925809 h 157"/>
                <a:gd name="T6" fmla="*/ 33907595 w 94"/>
                <a:gd name="T7" fmla="*/ 44907694 h 157"/>
                <a:gd name="T8" fmla="*/ 52167146 w 94"/>
                <a:gd name="T9" fmla="*/ 74846733 h 157"/>
                <a:gd name="T10" fmla="*/ 26082765 w 94"/>
                <a:gd name="T11" fmla="*/ 104785772 h 157"/>
                <a:gd name="T12" fmla="*/ 0 w 94"/>
                <a:gd name="T13" fmla="*/ 74846733 h 157"/>
                <a:gd name="T14" fmla="*/ 5216553 w 94"/>
                <a:gd name="T15" fmla="*/ 62871463 h 157"/>
                <a:gd name="T16" fmla="*/ 15649659 w 94"/>
                <a:gd name="T17" fmla="*/ 50896194 h 157"/>
                <a:gd name="T18" fmla="*/ 2608277 w 94"/>
                <a:gd name="T19" fmla="*/ 23950539 h 157"/>
                <a:gd name="T20" fmla="*/ 26082765 w 94"/>
                <a:gd name="T21" fmla="*/ 0 h 157"/>
                <a:gd name="T22" fmla="*/ 49558869 w 94"/>
                <a:gd name="T23" fmla="*/ 23950539 h 157"/>
                <a:gd name="T24" fmla="*/ 39124148 w 94"/>
                <a:gd name="T25" fmla="*/ 80835233 h 157"/>
                <a:gd name="T26" fmla="*/ 39124148 w 94"/>
                <a:gd name="T27" fmla="*/ 80835233 h 157"/>
                <a:gd name="T28" fmla="*/ 20866212 w 94"/>
                <a:gd name="T29" fmla="*/ 50896194 h 157"/>
                <a:gd name="T30" fmla="*/ 10433106 w 94"/>
                <a:gd name="T31" fmla="*/ 74846733 h 157"/>
                <a:gd name="T32" fmla="*/ 26082765 w 94"/>
                <a:gd name="T33" fmla="*/ 98797272 h 157"/>
                <a:gd name="T34" fmla="*/ 39124148 w 94"/>
                <a:gd name="T35" fmla="*/ 80835233 h 157"/>
                <a:gd name="T36" fmla="*/ 10433106 w 94"/>
                <a:gd name="T37" fmla="*/ 20957154 h 157"/>
                <a:gd name="T38" fmla="*/ 10433106 w 94"/>
                <a:gd name="T39" fmla="*/ 20957154 h 157"/>
                <a:gd name="T40" fmla="*/ 31299319 w 94"/>
                <a:gd name="T41" fmla="*/ 44907694 h 157"/>
                <a:gd name="T42" fmla="*/ 36515872 w 94"/>
                <a:gd name="T43" fmla="*/ 23950539 h 157"/>
                <a:gd name="T44" fmla="*/ 26082765 w 94"/>
                <a:gd name="T45" fmla="*/ 2993385 h 157"/>
                <a:gd name="T46" fmla="*/ 10433106 w 94"/>
                <a:gd name="T47" fmla="*/ 20957154 h 1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4" h="157">
                  <a:moveTo>
                    <a:pt x="88" y="37"/>
                  </a:moveTo>
                  <a:lnTo>
                    <a:pt x="88" y="37"/>
                  </a:lnTo>
                  <a:cubicBezTo>
                    <a:pt x="88" y="42"/>
                    <a:pt x="83" y="47"/>
                    <a:pt x="78" y="52"/>
                  </a:cubicBezTo>
                  <a:cubicBezTo>
                    <a:pt x="78" y="58"/>
                    <a:pt x="72" y="63"/>
                    <a:pt x="61" y="68"/>
                  </a:cubicBezTo>
                  <a:cubicBezTo>
                    <a:pt x="78" y="78"/>
                    <a:pt x="93" y="88"/>
                    <a:pt x="93" y="114"/>
                  </a:cubicBezTo>
                  <a:cubicBezTo>
                    <a:pt x="93" y="141"/>
                    <a:pt x="66" y="156"/>
                    <a:pt x="46" y="156"/>
                  </a:cubicBezTo>
                  <a:cubicBezTo>
                    <a:pt x="20" y="156"/>
                    <a:pt x="0" y="141"/>
                    <a:pt x="0" y="114"/>
                  </a:cubicBezTo>
                  <a:cubicBezTo>
                    <a:pt x="0" y="104"/>
                    <a:pt x="5" y="99"/>
                    <a:pt x="10" y="94"/>
                  </a:cubicBezTo>
                  <a:cubicBezTo>
                    <a:pt x="15" y="88"/>
                    <a:pt x="20" y="83"/>
                    <a:pt x="30" y="78"/>
                  </a:cubicBezTo>
                  <a:cubicBezTo>
                    <a:pt x="15" y="68"/>
                    <a:pt x="5" y="58"/>
                    <a:pt x="5" y="37"/>
                  </a:cubicBezTo>
                  <a:cubicBezTo>
                    <a:pt x="5" y="21"/>
                    <a:pt x="20" y="0"/>
                    <a:pt x="46" y="0"/>
                  </a:cubicBezTo>
                  <a:cubicBezTo>
                    <a:pt x="72" y="0"/>
                    <a:pt x="88" y="16"/>
                    <a:pt x="88" y="37"/>
                  </a:cubicBezTo>
                  <a:close/>
                  <a:moveTo>
                    <a:pt x="72" y="119"/>
                  </a:moveTo>
                  <a:lnTo>
                    <a:pt x="72" y="119"/>
                  </a:lnTo>
                  <a:cubicBezTo>
                    <a:pt x="72" y="99"/>
                    <a:pt x="56" y="88"/>
                    <a:pt x="36" y="78"/>
                  </a:cubicBezTo>
                  <a:cubicBezTo>
                    <a:pt x="25" y="88"/>
                    <a:pt x="20" y="99"/>
                    <a:pt x="20" y="114"/>
                  </a:cubicBezTo>
                  <a:cubicBezTo>
                    <a:pt x="20" y="136"/>
                    <a:pt x="30" y="146"/>
                    <a:pt x="46" y="146"/>
                  </a:cubicBezTo>
                  <a:cubicBezTo>
                    <a:pt x="61" y="146"/>
                    <a:pt x="72" y="136"/>
                    <a:pt x="72" y="119"/>
                  </a:cubicBezTo>
                  <a:close/>
                  <a:moveTo>
                    <a:pt x="20" y="32"/>
                  </a:moveTo>
                  <a:lnTo>
                    <a:pt x="20" y="32"/>
                  </a:lnTo>
                  <a:cubicBezTo>
                    <a:pt x="20" y="52"/>
                    <a:pt x="36" y="58"/>
                    <a:pt x="56" y="68"/>
                  </a:cubicBezTo>
                  <a:cubicBezTo>
                    <a:pt x="61" y="58"/>
                    <a:pt x="66" y="52"/>
                    <a:pt x="66" y="37"/>
                  </a:cubicBezTo>
                  <a:cubicBezTo>
                    <a:pt x="66" y="16"/>
                    <a:pt x="56" y="5"/>
                    <a:pt x="46" y="5"/>
                  </a:cubicBezTo>
                  <a:cubicBezTo>
                    <a:pt x="30" y="5"/>
                    <a:pt x="20" y="21"/>
                    <a:pt x="20" y="3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3" name="Freeform 343"/>
            <p:cNvSpPr>
              <a:spLocks noChangeArrowheads="1"/>
            </p:cNvSpPr>
            <p:nvPr/>
          </p:nvSpPr>
          <p:spPr bwMode="auto">
            <a:xfrm>
              <a:off x="11167483" y="8624233"/>
              <a:ext cx="95883" cy="255675"/>
            </a:xfrm>
            <a:custGeom>
              <a:avLst/>
              <a:gdLst>
                <a:gd name="T0" fmla="*/ 0 w 63"/>
                <a:gd name="T1" fmla="*/ 93368473 h 152"/>
                <a:gd name="T2" fmla="*/ 0 w 63"/>
                <a:gd name="T3" fmla="*/ 93368473 h 152"/>
                <a:gd name="T4" fmla="*/ 0 w 63"/>
                <a:gd name="T5" fmla="*/ 90539227 h 152"/>
                <a:gd name="T6" fmla="*/ 9265646 w 63"/>
                <a:gd name="T7" fmla="*/ 76392999 h 152"/>
                <a:gd name="T8" fmla="*/ 9265646 w 63"/>
                <a:gd name="T9" fmla="*/ 19806402 h 152"/>
                <a:gd name="T10" fmla="*/ 4632823 w 63"/>
                <a:gd name="T11" fmla="*/ 8487737 h 152"/>
                <a:gd name="T12" fmla="*/ 0 w 63"/>
                <a:gd name="T13" fmla="*/ 8487737 h 152"/>
                <a:gd name="T14" fmla="*/ 0 w 63"/>
                <a:gd name="T15" fmla="*/ 5658491 h 152"/>
                <a:gd name="T16" fmla="*/ 18531292 w 63"/>
                <a:gd name="T17" fmla="*/ 0 h 152"/>
                <a:gd name="T18" fmla="*/ 18531292 w 63"/>
                <a:gd name="T19" fmla="*/ 76392999 h 152"/>
                <a:gd name="T20" fmla="*/ 30111828 w 63"/>
                <a:gd name="T21" fmla="*/ 90539227 h 152"/>
                <a:gd name="T22" fmla="*/ 30111828 w 63"/>
                <a:gd name="T23" fmla="*/ 93368473 h 152"/>
                <a:gd name="T24" fmla="*/ 0 w 63"/>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52">
                  <a:moveTo>
                    <a:pt x="0" y="151"/>
                  </a:moveTo>
                  <a:lnTo>
                    <a:pt x="0" y="151"/>
                  </a:lnTo>
                  <a:cubicBezTo>
                    <a:pt x="0" y="146"/>
                    <a:pt x="0" y="146"/>
                    <a:pt x="0" y="146"/>
                  </a:cubicBezTo>
                  <a:cubicBezTo>
                    <a:pt x="21" y="146"/>
                    <a:pt x="21" y="141"/>
                    <a:pt x="21" y="124"/>
                  </a:cubicBezTo>
                  <a:cubicBezTo>
                    <a:pt x="21" y="32"/>
                    <a:pt x="21" y="32"/>
                    <a:pt x="21" y="32"/>
                  </a:cubicBezTo>
                  <a:cubicBezTo>
                    <a:pt x="21" y="21"/>
                    <a:pt x="21" y="16"/>
                    <a:pt x="11" y="16"/>
                  </a:cubicBezTo>
                  <a:cubicBezTo>
                    <a:pt x="0" y="16"/>
                    <a:pt x="0" y="16"/>
                    <a:pt x="0" y="16"/>
                  </a:cubicBezTo>
                  <a:cubicBezTo>
                    <a:pt x="0" y="11"/>
                    <a:pt x="0" y="11"/>
                    <a:pt x="0" y="11"/>
                  </a:cubicBezTo>
                  <a:cubicBezTo>
                    <a:pt x="16" y="11"/>
                    <a:pt x="26" y="5"/>
                    <a:pt x="41" y="0"/>
                  </a:cubicBezTo>
                  <a:cubicBezTo>
                    <a:pt x="41" y="124"/>
                    <a:pt x="41" y="124"/>
                    <a:pt x="41" y="124"/>
                  </a:cubicBezTo>
                  <a:cubicBezTo>
                    <a:pt x="41" y="141"/>
                    <a:pt x="41" y="146"/>
                    <a:pt x="62" y="146"/>
                  </a:cubicBezTo>
                  <a:cubicBezTo>
                    <a:pt x="62" y="151"/>
                    <a:pt x="62" y="151"/>
                    <a:pt x="62" y="151"/>
                  </a:cubicBezTo>
                  <a:lnTo>
                    <a:pt x="0" y="151"/>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4" name="Freeform 344"/>
            <p:cNvSpPr>
              <a:spLocks noChangeArrowheads="1"/>
            </p:cNvSpPr>
            <p:nvPr/>
          </p:nvSpPr>
          <p:spPr bwMode="auto">
            <a:xfrm>
              <a:off x="11343265" y="8624232"/>
              <a:ext cx="151812" cy="271654"/>
            </a:xfrm>
            <a:custGeom>
              <a:avLst/>
              <a:gdLst>
                <a:gd name="T0" fmla="*/ 52167146 w 94"/>
                <a:gd name="T1" fmla="*/ 38920924 h 157"/>
                <a:gd name="T2" fmla="*/ 52167146 w 94"/>
                <a:gd name="T3" fmla="*/ 38920924 h 157"/>
                <a:gd name="T4" fmla="*/ 20866212 w 94"/>
                <a:gd name="T5" fmla="*/ 101792387 h 157"/>
                <a:gd name="T6" fmla="*/ 2608277 w 94"/>
                <a:gd name="T7" fmla="*/ 104785772 h 157"/>
                <a:gd name="T8" fmla="*/ 2608277 w 94"/>
                <a:gd name="T9" fmla="*/ 101792387 h 157"/>
                <a:gd name="T10" fmla="*/ 41734040 w 94"/>
                <a:gd name="T11" fmla="*/ 56882963 h 157"/>
                <a:gd name="T12" fmla="*/ 31299319 w 94"/>
                <a:gd name="T13" fmla="*/ 62871463 h 157"/>
                <a:gd name="T14" fmla="*/ 23474489 w 94"/>
                <a:gd name="T15" fmla="*/ 62871463 h 157"/>
                <a:gd name="T16" fmla="*/ 0 w 94"/>
                <a:gd name="T17" fmla="*/ 35925809 h 157"/>
                <a:gd name="T18" fmla="*/ 26082765 w 94"/>
                <a:gd name="T19" fmla="*/ 0 h 157"/>
                <a:gd name="T20" fmla="*/ 52167146 w 94"/>
                <a:gd name="T21" fmla="*/ 38920924 h 157"/>
                <a:gd name="T22" fmla="*/ 10433106 w 94"/>
                <a:gd name="T23" fmla="*/ 26945654 h 157"/>
                <a:gd name="T24" fmla="*/ 10433106 w 94"/>
                <a:gd name="T25" fmla="*/ 26945654 h 157"/>
                <a:gd name="T26" fmla="*/ 28691042 w 94"/>
                <a:gd name="T27" fmla="*/ 56882963 h 157"/>
                <a:gd name="T28" fmla="*/ 41734040 w 94"/>
                <a:gd name="T29" fmla="*/ 47901079 h 157"/>
                <a:gd name="T30" fmla="*/ 41734040 w 94"/>
                <a:gd name="T31" fmla="*/ 38920924 h 157"/>
                <a:gd name="T32" fmla="*/ 23474489 w 94"/>
                <a:gd name="T33" fmla="*/ 2993385 h 157"/>
                <a:gd name="T34" fmla="*/ 10433106 w 94"/>
                <a:gd name="T35" fmla="*/ 26945654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4" h="157">
                  <a:moveTo>
                    <a:pt x="93" y="58"/>
                  </a:moveTo>
                  <a:lnTo>
                    <a:pt x="93" y="58"/>
                  </a:lnTo>
                  <a:cubicBezTo>
                    <a:pt x="93" y="104"/>
                    <a:pt x="73" y="136"/>
                    <a:pt x="36" y="151"/>
                  </a:cubicBezTo>
                  <a:cubicBezTo>
                    <a:pt x="25" y="156"/>
                    <a:pt x="10" y="156"/>
                    <a:pt x="5" y="156"/>
                  </a:cubicBezTo>
                  <a:cubicBezTo>
                    <a:pt x="5" y="151"/>
                    <a:pt x="5" y="151"/>
                    <a:pt x="5" y="151"/>
                  </a:cubicBezTo>
                  <a:cubicBezTo>
                    <a:pt x="36" y="146"/>
                    <a:pt x="61" y="119"/>
                    <a:pt x="73" y="83"/>
                  </a:cubicBezTo>
                  <a:cubicBezTo>
                    <a:pt x="56" y="94"/>
                    <a:pt x="56" y="94"/>
                    <a:pt x="56" y="94"/>
                  </a:cubicBezTo>
                  <a:cubicBezTo>
                    <a:pt x="51" y="94"/>
                    <a:pt x="46" y="94"/>
                    <a:pt x="41" y="94"/>
                  </a:cubicBezTo>
                  <a:cubicBezTo>
                    <a:pt x="15" y="94"/>
                    <a:pt x="0" y="78"/>
                    <a:pt x="0" y="52"/>
                  </a:cubicBezTo>
                  <a:cubicBezTo>
                    <a:pt x="0" y="26"/>
                    <a:pt x="15" y="0"/>
                    <a:pt x="46" y="0"/>
                  </a:cubicBezTo>
                  <a:cubicBezTo>
                    <a:pt x="78" y="0"/>
                    <a:pt x="93" y="26"/>
                    <a:pt x="93" y="58"/>
                  </a:cubicBezTo>
                  <a:close/>
                  <a:moveTo>
                    <a:pt x="20" y="42"/>
                  </a:moveTo>
                  <a:lnTo>
                    <a:pt x="20" y="42"/>
                  </a:lnTo>
                  <a:cubicBezTo>
                    <a:pt x="20" y="63"/>
                    <a:pt x="31" y="83"/>
                    <a:pt x="51" y="83"/>
                  </a:cubicBezTo>
                  <a:cubicBezTo>
                    <a:pt x="56" y="83"/>
                    <a:pt x="67" y="78"/>
                    <a:pt x="73" y="73"/>
                  </a:cubicBezTo>
                  <a:cubicBezTo>
                    <a:pt x="73" y="68"/>
                    <a:pt x="73" y="63"/>
                    <a:pt x="73" y="58"/>
                  </a:cubicBezTo>
                  <a:cubicBezTo>
                    <a:pt x="73" y="37"/>
                    <a:pt x="67" y="5"/>
                    <a:pt x="41" y="5"/>
                  </a:cubicBezTo>
                  <a:cubicBezTo>
                    <a:pt x="25" y="5"/>
                    <a:pt x="20" y="26"/>
                    <a:pt x="20" y="4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 name="Freeform 345"/>
            <p:cNvSpPr>
              <a:spLocks noChangeArrowheads="1"/>
            </p:cNvSpPr>
            <p:nvPr/>
          </p:nvSpPr>
          <p:spPr bwMode="auto">
            <a:xfrm>
              <a:off x="11950524" y="8624233"/>
              <a:ext cx="167795" cy="255675"/>
            </a:xfrm>
            <a:custGeom>
              <a:avLst/>
              <a:gdLst>
                <a:gd name="T0" fmla="*/ 61941524 w 100"/>
                <a:gd name="T1" fmla="*/ 73563753 h 152"/>
                <a:gd name="T2" fmla="*/ 61941524 w 100"/>
                <a:gd name="T3" fmla="*/ 73563753 h 152"/>
                <a:gd name="T4" fmla="*/ 53494724 w 100"/>
                <a:gd name="T5" fmla="*/ 93368473 h 152"/>
                <a:gd name="T6" fmla="*/ 0 w 100"/>
                <a:gd name="T7" fmla="*/ 93368473 h 152"/>
                <a:gd name="T8" fmla="*/ 0 w 100"/>
                <a:gd name="T9" fmla="*/ 90539227 h 152"/>
                <a:gd name="T10" fmla="*/ 25340401 w 100"/>
                <a:gd name="T11" fmla="*/ 65076016 h 152"/>
                <a:gd name="T12" fmla="*/ 42232324 w 100"/>
                <a:gd name="T13" fmla="*/ 28294139 h 152"/>
                <a:gd name="T14" fmla="*/ 25340401 w 100"/>
                <a:gd name="T15" fmla="*/ 8487737 h 152"/>
                <a:gd name="T16" fmla="*/ 5631200 w 100"/>
                <a:gd name="T17" fmla="*/ 22635648 h 152"/>
                <a:gd name="T18" fmla="*/ 0 w 100"/>
                <a:gd name="T19" fmla="*/ 19806402 h 152"/>
                <a:gd name="T20" fmla="*/ 11262400 w 100"/>
                <a:gd name="T21" fmla="*/ 8487737 h 152"/>
                <a:gd name="T22" fmla="*/ 28156001 w 100"/>
                <a:gd name="T23" fmla="*/ 0 h 152"/>
                <a:gd name="T24" fmla="*/ 53494724 w 100"/>
                <a:gd name="T25" fmla="*/ 25464894 h 152"/>
                <a:gd name="T26" fmla="*/ 36601123 w 100"/>
                <a:gd name="T27" fmla="*/ 59417524 h 152"/>
                <a:gd name="T28" fmla="*/ 14078001 w 100"/>
                <a:gd name="T29" fmla="*/ 84880736 h 152"/>
                <a:gd name="T30" fmla="*/ 42232324 w 100"/>
                <a:gd name="T31" fmla="*/ 84880736 h 152"/>
                <a:gd name="T32" fmla="*/ 563103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3" y="130"/>
                    <a:pt x="93" y="141"/>
                    <a:pt x="88" y="151"/>
                  </a:cubicBezTo>
                  <a:cubicBezTo>
                    <a:pt x="0" y="151"/>
                    <a:pt x="0" y="151"/>
                    <a:pt x="0" y="151"/>
                  </a:cubicBezTo>
                  <a:cubicBezTo>
                    <a:pt x="0" y="146"/>
                    <a:pt x="0" y="146"/>
                    <a:pt x="0" y="146"/>
                  </a:cubicBezTo>
                  <a:cubicBezTo>
                    <a:pt x="16" y="136"/>
                    <a:pt x="27" y="119"/>
                    <a:pt x="42" y="104"/>
                  </a:cubicBezTo>
                  <a:cubicBezTo>
                    <a:pt x="52" y="88"/>
                    <a:pt x="68" y="68"/>
                    <a:pt x="68" y="47"/>
                  </a:cubicBezTo>
                  <a:cubicBezTo>
                    <a:pt x="68" y="26"/>
                    <a:pt x="57" y="16"/>
                    <a:pt x="42" y="16"/>
                  </a:cubicBezTo>
                  <a:cubicBezTo>
                    <a:pt x="27" y="16"/>
                    <a:pt x="16" y="26"/>
                    <a:pt x="10" y="37"/>
                  </a:cubicBezTo>
                  <a:cubicBezTo>
                    <a:pt x="0" y="32"/>
                    <a:pt x="0" y="32"/>
                    <a:pt x="0" y="32"/>
                  </a:cubicBezTo>
                  <a:cubicBezTo>
                    <a:pt x="16" y="16"/>
                    <a:pt x="16" y="16"/>
                    <a:pt x="16" y="16"/>
                  </a:cubicBezTo>
                  <a:cubicBezTo>
                    <a:pt x="27" y="5"/>
                    <a:pt x="37" y="0"/>
                    <a:pt x="47" y="0"/>
                  </a:cubicBezTo>
                  <a:cubicBezTo>
                    <a:pt x="73" y="0"/>
                    <a:pt x="88" y="16"/>
                    <a:pt x="88" y="42"/>
                  </a:cubicBezTo>
                  <a:cubicBezTo>
                    <a:pt x="88" y="63"/>
                    <a:pt x="78" y="73"/>
                    <a:pt x="57" y="99"/>
                  </a:cubicBezTo>
                  <a:cubicBezTo>
                    <a:pt x="21" y="136"/>
                    <a:pt x="21" y="136"/>
                    <a:pt x="21" y="136"/>
                  </a:cubicBezTo>
                  <a:cubicBezTo>
                    <a:pt x="68" y="136"/>
                    <a:pt x="68" y="136"/>
                    <a:pt x="68" y="136"/>
                  </a:cubicBezTo>
                  <a:cubicBezTo>
                    <a:pt x="83" y="136"/>
                    <a:pt x="83" y="136"/>
                    <a:pt x="93" y="119"/>
                  </a:cubicBezTo>
                  <a:lnTo>
                    <a:pt x="99" y="119"/>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6" name="Freeform 346"/>
            <p:cNvSpPr>
              <a:spLocks noChangeArrowheads="1"/>
            </p:cNvSpPr>
            <p:nvPr/>
          </p:nvSpPr>
          <p:spPr bwMode="auto">
            <a:xfrm>
              <a:off x="12166260" y="8624233"/>
              <a:ext cx="159805" cy="271654"/>
            </a:xfrm>
            <a:custGeom>
              <a:avLst/>
              <a:gdLst>
                <a:gd name="T0" fmla="*/ 54717878 w 99"/>
                <a:gd name="T1" fmla="*/ 50896194 h 157"/>
                <a:gd name="T2" fmla="*/ 54717878 w 99"/>
                <a:gd name="T3" fmla="*/ 50896194 h 157"/>
                <a:gd name="T4" fmla="*/ 26056286 w 99"/>
                <a:gd name="T5" fmla="*/ 104785772 h 157"/>
                <a:gd name="T6" fmla="*/ 0 w 99"/>
                <a:gd name="T7" fmla="*/ 50896194 h 157"/>
                <a:gd name="T8" fmla="*/ 26056286 w 99"/>
                <a:gd name="T9" fmla="*/ 0 h 157"/>
                <a:gd name="T10" fmla="*/ 54717878 w 99"/>
                <a:gd name="T11" fmla="*/ 50896194 h 157"/>
                <a:gd name="T12" fmla="*/ 10422837 w 99"/>
                <a:gd name="T13" fmla="*/ 50896194 h 157"/>
                <a:gd name="T14" fmla="*/ 10422837 w 99"/>
                <a:gd name="T15" fmla="*/ 50896194 h 157"/>
                <a:gd name="T16" fmla="*/ 26056286 w 99"/>
                <a:gd name="T17" fmla="*/ 98797272 h 157"/>
                <a:gd name="T18" fmla="*/ 39084429 w 99"/>
                <a:gd name="T19" fmla="*/ 50896194 h 157"/>
                <a:gd name="T20" fmla="*/ 26056286 w 99"/>
                <a:gd name="T21" fmla="*/ 2993385 h 157"/>
                <a:gd name="T22" fmla="*/ 10422837 w 99"/>
                <a:gd name="T23" fmla="*/ 50896194 h 1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9" h="157">
                  <a:moveTo>
                    <a:pt x="98" y="78"/>
                  </a:moveTo>
                  <a:lnTo>
                    <a:pt x="98" y="78"/>
                  </a:lnTo>
                  <a:cubicBezTo>
                    <a:pt x="98" y="114"/>
                    <a:pt x="82" y="156"/>
                    <a:pt x="46" y="156"/>
                  </a:cubicBezTo>
                  <a:cubicBezTo>
                    <a:pt x="10" y="156"/>
                    <a:pt x="0" y="114"/>
                    <a:pt x="0" y="78"/>
                  </a:cubicBezTo>
                  <a:cubicBezTo>
                    <a:pt x="0" y="42"/>
                    <a:pt x="10" y="0"/>
                    <a:pt x="46" y="0"/>
                  </a:cubicBezTo>
                  <a:cubicBezTo>
                    <a:pt x="82" y="0"/>
                    <a:pt x="98" y="42"/>
                    <a:pt x="98" y="78"/>
                  </a:cubicBezTo>
                  <a:close/>
                  <a:moveTo>
                    <a:pt x="20" y="78"/>
                  </a:moveTo>
                  <a:lnTo>
                    <a:pt x="20" y="78"/>
                  </a:lnTo>
                  <a:cubicBezTo>
                    <a:pt x="20" y="109"/>
                    <a:pt x="26" y="146"/>
                    <a:pt x="46" y="146"/>
                  </a:cubicBezTo>
                  <a:cubicBezTo>
                    <a:pt x="67" y="146"/>
                    <a:pt x="72" y="109"/>
                    <a:pt x="72" y="78"/>
                  </a:cubicBezTo>
                  <a:cubicBezTo>
                    <a:pt x="72" y="42"/>
                    <a:pt x="67" y="5"/>
                    <a:pt x="46" y="5"/>
                  </a:cubicBezTo>
                  <a:cubicBezTo>
                    <a:pt x="26" y="5"/>
                    <a:pt x="20" y="42"/>
                    <a:pt x="20" y="7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7" name="Freeform 347"/>
            <p:cNvSpPr>
              <a:spLocks noChangeArrowheads="1"/>
            </p:cNvSpPr>
            <p:nvPr/>
          </p:nvSpPr>
          <p:spPr bwMode="auto">
            <a:xfrm>
              <a:off x="12781507" y="8624233"/>
              <a:ext cx="167795" cy="255675"/>
            </a:xfrm>
            <a:custGeom>
              <a:avLst/>
              <a:gdLst>
                <a:gd name="T0" fmla="*/ 61941524 w 100"/>
                <a:gd name="T1" fmla="*/ 73563753 h 152"/>
                <a:gd name="T2" fmla="*/ 61941524 w 100"/>
                <a:gd name="T3" fmla="*/ 73563753 h 152"/>
                <a:gd name="T4" fmla="*/ 53494724 w 100"/>
                <a:gd name="T5" fmla="*/ 93368473 h 152"/>
                <a:gd name="T6" fmla="*/ 0 w 100"/>
                <a:gd name="T7" fmla="*/ 93368473 h 152"/>
                <a:gd name="T8" fmla="*/ 0 w 100"/>
                <a:gd name="T9" fmla="*/ 90539227 h 152"/>
                <a:gd name="T10" fmla="*/ 25340401 w 100"/>
                <a:gd name="T11" fmla="*/ 65076016 h 152"/>
                <a:gd name="T12" fmla="*/ 42232324 w 100"/>
                <a:gd name="T13" fmla="*/ 28294139 h 152"/>
                <a:gd name="T14" fmla="*/ 25340401 w 100"/>
                <a:gd name="T15" fmla="*/ 8487737 h 152"/>
                <a:gd name="T16" fmla="*/ 5631200 w 100"/>
                <a:gd name="T17" fmla="*/ 22635648 h 152"/>
                <a:gd name="T18" fmla="*/ 2815600 w 100"/>
                <a:gd name="T19" fmla="*/ 19806402 h 152"/>
                <a:gd name="T20" fmla="*/ 11262400 w 100"/>
                <a:gd name="T21" fmla="*/ 8487737 h 152"/>
                <a:gd name="T22" fmla="*/ 30969923 w 100"/>
                <a:gd name="T23" fmla="*/ 0 h 152"/>
                <a:gd name="T24" fmla="*/ 53494724 w 100"/>
                <a:gd name="T25" fmla="*/ 25464894 h 152"/>
                <a:gd name="T26" fmla="*/ 36601123 w 100"/>
                <a:gd name="T27" fmla="*/ 59417524 h 152"/>
                <a:gd name="T28" fmla="*/ 16893601 w 100"/>
                <a:gd name="T29" fmla="*/ 84880736 h 152"/>
                <a:gd name="T30" fmla="*/ 42232324 w 100"/>
                <a:gd name="T31" fmla="*/ 84880736 h 152"/>
                <a:gd name="T32" fmla="*/ 591259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9" y="130"/>
                    <a:pt x="94" y="141"/>
                    <a:pt x="88" y="151"/>
                  </a:cubicBezTo>
                  <a:cubicBezTo>
                    <a:pt x="0" y="151"/>
                    <a:pt x="0" y="151"/>
                    <a:pt x="0" y="151"/>
                  </a:cubicBezTo>
                  <a:cubicBezTo>
                    <a:pt x="0" y="146"/>
                    <a:pt x="0" y="146"/>
                    <a:pt x="0" y="146"/>
                  </a:cubicBezTo>
                  <a:cubicBezTo>
                    <a:pt x="16" y="136"/>
                    <a:pt x="27" y="119"/>
                    <a:pt x="42" y="104"/>
                  </a:cubicBezTo>
                  <a:cubicBezTo>
                    <a:pt x="58" y="88"/>
                    <a:pt x="68" y="68"/>
                    <a:pt x="68" y="47"/>
                  </a:cubicBezTo>
                  <a:cubicBezTo>
                    <a:pt x="68" y="26"/>
                    <a:pt x="58" y="16"/>
                    <a:pt x="42" y="16"/>
                  </a:cubicBezTo>
                  <a:cubicBezTo>
                    <a:pt x="27" y="16"/>
                    <a:pt x="16" y="26"/>
                    <a:pt x="11" y="37"/>
                  </a:cubicBezTo>
                  <a:cubicBezTo>
                    <a:pt x="5" y="32"/>
                    <a:pt x="5" y="32"/>
                    <a:pt x="5" y="32"/>
                  </a:cubicBezTo>
                  <a:cubicBezTo>
                    <a:pt x="16" y="16"/>
                    <a:pt x="16" y="16"/>
                    <a:pt x="16" y="16"/>
                  </a:cubicBezTo>
                  <a:cubicBezTo>
                    <a:pt x="27" y="5"/>
                    <a:pt x="37" y="0"/>
                    <a:pt x="52" y="0"/>
                  </a:cubicBezTo>
                  <a:cubicBezTo>
                    <a:pt x="73" y="0"/>
                    <a:pt x="88" y="16"/>
                    <a:pt x="88" y="42"/>
                  </a:cubicBezTo>
                  <a:cubicBezTo>
                    <a:pt x="88" y="63"/>
                    <a:pt x="83" y="73"/>
                    <a:pt x="58" y="99"/>
                  </a:cubicBezTo>
                  <a:cubicBezTo>
                    <a:pt x="27" y="136"/>
                    <a:pt x="27" y="136"/>
                    <a:pt x="27" y="136"/>
                  </a:cubicBezTo>
                  <a:cubicBezTo>
                    <a:pt x="68" y="136"/>
                    <a:pt x="68" y="136"/>
                    <a:pt x="68" y="136"/>
                  </a:cubicBezTo>
                  <a:cubicBezTo>
                    <a:pt x="83" y="136"/>
                    <a:pt x="83" y="136"/>
                    <a:pt x="94" y="119"/>
                  </a:cubicBezTo>
                  <a:lnTo>
                    <a:pt x="99" y="119"/>
                  </a:lnTo>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8" name="Freeform 348"/>
            <p:cNvSpPr>
              <a:spLocks noChangeArrowheads="1"/>
            </p:cNvSpPr>
            <p:nvPr/>
          </p:nvSpPr>
          <p:spPr bwMode="auto">
            <a:xfrm>
              <a:off x="13021213" y="8624233"/>
              <a:ext cx="103873" cy="255675"/>
            </a:xfrm>
            <a:custGeom>
              <a:avLst/>
              <a:gdLst>
                <a:gd name="T0" fmla="*/ 0 w 68"/>
                <a:gd name="T1" fmla="*/ 93368473 h 152"/>
                <a:gd name="T2" fmla="*/ 0 w 68"/>
                <a:gd name="T3" fmla="*/ 93368473 h 152"/>
                <a:gd name="T4" fmla="*/ 0 w 68"/>
                <a:gd name="T5" fmla="*/ 90539227 h 152"/>
                <a:gd name="T6" fmla="*/ 11667382 w 68"/>
                <a:gd name="T7" fmla="*/ 76392999 h 152"/>
                <a:gd name="T8" fmla="*/ 11667382 w 68"/>
                <a:gd name="T9" fmla="*/ 19806402 h 152"/>
                <a:gd name="T10" fmla="*/ 4666647 w 68"/>
                <a:gd name="T11" fmla="*/ 8487737 h 152"/>
                <a:gd name="T12" fmla="*/ 0 w 68"/>
                <a:gd name="T13" fmla="*/ 8487737 h 152"/>
                <a:gd name="T14" fmla="*/ 0 w 68"/>
                <a:gd name="T15" fmla="*/ 5658491 h 152"/>
                <a:gd name="T16" fmla="*/ 21000677 w 68"/>
                <a:gd name="T17" fmla="*/ 0 h 152"/>
                <a:gd name="T18" fmla="*/ 21000677 w 68"/>
                <a:gd name="T19" fmla="*/ 76392999 h 152"/>
                <a:gd name="T20" fmla="*/ 32668059 w 68"/>
                <a:gd name="T21" fmla="*/ 90539227 h 152"/>
                <a:gd name="T22" fmla="*/ 32668059 w 68"/>
                <a:gd name="T23" fmla="*/ 93368473 h 152"/>
                <a:gd name="T24" fmla="*/ 0 w 68"/>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2">
                  <a:moveTo>
                    <a:pt x="0" y="151"/>
                  </a:moveTo>
                  <a:lnTo>
                    <a:pt x="0" y="151"/>
                  </a:lnTo>
                  <a:cubicBezTo>
                    <a:pt x="0" y="146"/>
                    <a:pt x="0" y="146"/>
                    <a:pt x="0" y="146"/>
                  </a:cubicBezTo>
                  <a:cubicBezTo>
                    <a:pt x="21" y="146"/>
                    <a:pt x="26" y="141"/>
                    <a:pt x="26" y="124"/>
                  </a:cubicBezTo>
                  <a:cubicBezTo>
                    <a:pt x="26" y="32"/>
                    <a:pt x="26" y="32"/>
                    <a:pt x="26" y="32"/>
                  </a:cubicBezTo>
                  <a:cubicBezTo>
                    <a:pt x="26" y="21"/>
                    <a:pt x="21" y="16"/>
                    <a:pt x="11" y="16"/>
                  </a:cubicBezTo>
                  <a:cubicBezTo>
                    <a:pt x="0" y="16"/>
                    <a:pt x="0" y="16"/>
                    <a:pt x="0" y="16"/>
                  </a:cubicBezTo>
                  <a:cubicBezTo>
                    <a:pt x="0" y="11"/>
                    <a:pt x="0" y="11"/>
                    <a:pt x="0" y="11"/>
                  </a:cubicBezTo>
                  <a:cubicBezTo>
                    <a:pt x="16" y="11"/>
                    <a:pt x="31" y="5"/>
                    <a:pt x="42" y="0"/>
                  </a:cubicBezTo>
                  <a:cubicBezTo>
                    <a:pt x="42" y="124"/>
                    <a:pt x="42" y="124"/>
                    <a:pt x="42" y="124"/>
                  </a:cubicBezTo>
                  <a:cubicBezTo>
                    <a:pt x="42" y="141"/>
                    <a:pt x="47" y="146"/>
                    <a:pt x="67" y="146"/>
                  </a:cubicBezTo>
                  <a:cubicBezTo>
                    <a:pt x="67" y="151"/>
                    <a:pt x="67" y="151"/>
                    <a:pt x="67" y="151"/>
                  </a:cubicBezTo>
                  <a:lnTo>
                    <a:pt x="0" y="151"/>
                  </a:lnTo>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9" name="Freeform 349"/>
            <p:cNvSpPr>
              <a:spLocks noChangeArrowheads="1"/>
            </p:cNvSpPr>
            <p:nvPr/>
          </p:nvSpPr>
          <p:spPr bwMode="auto">
            <a:xfrm>
              <a:off x="13604499" y="8624233"/>
              <a:ext cx="167795" cy="255675"/>
            </a:xfrm>
            <a:custGeom>
              <a:avLst/>
              <a:gdLst>
                <a:gd name="T0" fmla="*/ 61941524 w 100"/>
                <a:gd name="T1" fmla="*/ 73563753 h 152"/>
                <a:gd name="T2" fmla="*/ 61941524 w 100"/>
                <a:gd name="T3" fmla="*/ 73563753 h 152"/>
                <a:gd name="T4" fmla="*/ 59125924 w 100"/>
                <a:gd name="T5" fmla="*/ 93368473 h 152"/>
                <a:gd name="T6" fmla="*/ 0 w 100"/>
                <a:gd name="T7" fmla="*/ 93368473 h 152"/>
                <a:gd name="T8" fmla="*/ 0 w 100"/>
                <a:gd name="T9" fmla="*/ 90539227 h 152"/>
                <a:gd name="T10" fmla="*/ 25340401 w 100"/>
                <a:gd name="T11" fmla="*/ 65076016 h 152"/>
                <a:gd name="T12" fmla="*/ 45047924 w 100"/>
                <a:gd name="T13" fmla="*/ 28294139 h 152"/>
                <a:gd name="T14" fmla="*/ 25340401 w 100"/>
                <a:gd name="T15" fmla="*/ 8487737 h 152"/>
                <a:gd name="T16" fmla="*/ 5631200 w 100"/>
                <a:gd name="T17" fmla="*/ 22635648 h 152"/>
                <a:gd name="T18" fmla="*/ 2815600 w 100"/>
                <a:gd name="T19" fmla="*/ 19806402 h 152"/>
                <a:gd name="T20" fmla="*/ 11262400 w 100"/>
                <a:gd name="T21" fmla="*/ 8487737 h 152"/>
                <a:gd name="T22" fmla="*/ 33785523 w 100"/>
                <a:gd name="T23" fmla="*/ 0 h 152"/>
                <a:gd name="T24" fmla="*/ 56310324 w 100"/>
                <a:gd name="T25" fmla="*/ 25464894 h 152"/>
                <a:gd name="T26" fmla="*/ 36601123 w 100"/>
                <a:gd name="T27" fmla="*/ 59417524 h 152"/>
                <a:gd name="T28" fmla="*/ 16893601 w 100"/>
                <a:gd name="T29" fmla="*/ 84880736 h 152"/>
                <a:gd name="T30" fmla="*/ 42232324 w 100"/>
                <a:gd name="T31" fmla="*/ 84880736 h 152"/>
                <a:gd name="T32" fmla="*/ 591259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9" y="130"/>
                    <a:pt x="94" y="141"/>
                    <a:pt x="94" y="151"/>
                  </a:cubicBezTo>
                  <a:cubicBezTo>
                    <a:pt x="0" y="151"/>
                    <a:pt x="0" y="151"/>
                    <a:pt x="0" y="151"/>
                  </a:cubicBezTo>
                  <a:cubicBezTo>
                    <a:pt x="0" y="146"/>
                    <a:pt x="0" y="146"/>
                    <a:pt x="0" y="146"/>
                  </a:cubicBezTo>
                  <a:cubicBezTo>
                    <a:pt x="16" y="136"/>
                    <a:pt x="26" y="119"/>
                    <a:pt x="41" y="104"/>
                  </a:cubicBezTo>
                  <a:cubicBezTo>
                    <a:pt x="58" y="88"/>
                    <a:pt x="73" y="68"/>
                    <a:pt x="73" y="47"/>
                  </a:cubicBezTo>
                  <a:cubicBezTo>
                    <a:pt x="73" y="26"/>
                    <a:pt x="58" y="16"/>
                    <a:pt x="41" y="16"/>
                  </a:cubicBezTo>
                  <a:cubicBezTo>
                    <a:pt x="26" y="16"/>
                    <a:pt x="16" y="26"/>
                    <a:pt x="11" y="37"/>
                  </a:cubicBezTo>
                  <a:cubicBezTo>
                    <a:pt x="6" y="32"/>
                    <a:pt x="6" y="32"/>
                    <a:pt x="6" y="32"/>
                  </a:cubicBezTo>
                  <a:cubicBezTo>
                    <a:pt x="16" y="16"/>
                    <a:pt x="16" y="16"/>
                    <a:pt x="16" y="16"/>
                  </a:cubicBezTo>
                  <a:cubicBezTo>
                    <a:pt x="26" y="5"/>
                    <a:pt x="36" y="0"/>
                    <a:pt x="53" y="0"/>
                  </a:cubicBezTo>
                  <a:cubicBezTo>
                    <a:pt x="73" y="0"/>
                    <a:pt x="89" y="16"/>
                    <a:pt x="89" y="42"/>
                  </a:cubicBezTo>
                  <a:cubicBezTo>
                    <a:pt x="89" y="63"/>
                    <a:pt x="83" y="73"/>
                    <a:pt x="58" y="99"/>
                  </a:cubicBezTo>
                  <a:cubicBezTo>
                    <a:pt x="26" y="136"/>
                    <a:pt x="26" y="136"/>
                    <a:pt x="26" y="136"/>
                  </a:cubicBezTo>
                  <a:cubicBezTo>
                    <a:pt x="68" y="136"/>
                    <a:pt x="68" y="136"/>
                    <a:pt x="68" y="136"/>
                  </a:cubicBezTo>
                  <a:cubicBezTo>
                    <a:pt x="83" y="136"/>
                    <a:pt x="83" y="136"/>
                    <a:pt x="94" y="119"/>
                  </a:cubicBezTo>
                  <a:lnTo>
                    <a:pt x="99" y="119"/>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0" name="Freeform 350"/>
            <p:cNvSpPr>
              <a:spLocks noChangeArrowheads="1"/>
            </p:cNvSpPr>
            <p:nvPr/>
          </p:nvSpPr>
          <p:spPr bwMode="auto">
            <a:xfrm>
              <a:off x="13820234" y="8624233"/>
              <a:ext cx="167795" cy="255675"/>
            </a:xfrm>
            <a:custGeom>
              <a:avLst/>
              <a:gdLst>
                <a:gd name="T0" fmla="*/ 61941524 w 100"/>
                <a:gd name="T1" fmla="*/ 73563753 h 152"/>
                <a:gd name="T2" fmla="*/ 61941524 w 100"/>
                <a:gd name="T3" fmla="*/ 73563753 h 152"/>
                <a:gd name="T4" fmla="*/ 53494724 w 100"/>
                <a:gd name="T5" fmla="*/ 93368473 h 152"/>
                <a:gd name="T6" fmla="*/ 0 w 100"/>
                <a:gd name="T7" fmla="*/ 93368473 h 152"/>
                <a:gd name="T8" fmla="*/ 0 w 100"/>
                <a:gd name="T9" fmla="*/ 90539227 h 152"/>
                <a:gd name="T10" fmla="*/ 22524801 w 100"/>
                <a:gd name="T11" fmla="*/ 65076016 h 152"/>
                <a:gd name="T12" fmla="*/ 42232324 w 100"/>
                <a:gd name="T13" fmla="*/ 28294139 h 152"/>
                <a:gd name="T14" fmla="*/ 22524801 w 100"/>
                <a:gd name="T15" fmla="*/ 8487737 h 152"/>
                <a:gd name="T16" fmla="*/ 2815600 w 100"/>
                <a:gd name="T17" fmla="*/ 22635648 h 152"/>
                <a:gd name="T18" fmla="*/ 0 w 100"/>
                <a:gd name="T19" fmla="*/ 19806402 h 152"/>
                <a:gd name="T20" fmla="*/ 11262400 w 100"/>
                <a:gd name="T21" fmla="*/ 8487737 h 152"/>
                <a:gd name="T22" fmla="*/ 28156001 w 100"/>
                <a:gd name="T23" fmla="*/ 0 h 152"/>
                <a:gd name="T24" fmla="*/ 53494724 w 100"/>
                <a:gd name="T25" fmla="*/ 25464894 h 152"/>
                <a:gd name="T26" fmla="*/ 36601123 w 100"/>
                <a:gd name="T27" fmla="*/ 59417524 h 152"/>
                <a:gd name="T28" fmla="*/ 14078001 w 100"/>
                <a:gd name="T29" fmla="*/ 84880736 h 152"/>
                <a:gd name="T30" fmla="*/ 42232324 w 100"/>
                <a:gd name="T31" fmla="*/ 84880736 h 152"/>
                <a:gd name="T32" fmla="*/ 534947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4" y="130"/>
                    <a:pt x="88" y="141"/>
                    <a:pt x="88" y="151"/>
                  </a:cubicBezTo>
                  <a:cubicBezTo>
                    <a:pt x="0" y="151"/>
                    <a:pt x="0" y="151"/>
                    <a:pt x="0" y="151"/>
                  </a:cubicBezTo>
                  <a:cubicBezTo>
                    <a:pt x="0" y="146"/>
                    <a:pt x="0" y="146"/>
                    <a:pt x="0" y="146"/>
                  </a:cubicBezTo>
                  <a:cubicBezTo>
                    <a:pt x="11" y="136"/>
                    <a:pt x="27" y="119"/>
                    <a:pt x="37" y="104"/>
                  </a:cubicBezTo>
                  <a:cubicBezTo>
                    <a:pt x="53" y="88"/>
                    <a:pt x="68" y="68"/>
                    <a:pt x="68" y="47"/>
                  </a:cubicBezTo>
                  <a:cubicBezTo>
                    <a:pt x="68" y="26"/>
                    <a:pt x="58" y="16"/>
                    <a:pt x="37" y="16"/>
                  </a:cubicBezTo>
                  <a:cubicBezTo>
                    <a:pt x="22" y="16"/>
                    <a:pt x="11" y="26"/>
                    <a:pt x="5" y="37"/>
                  </a:cubicBezTo>
                  <a:cubicBezTo>
                    <a:pt x="0" y="32"/>
                    <a:pt x="0" y="32"/>
                    <a:pt x="0" y="32"/>
                  </a:cubicBezTo>
                  <a:cubicBezTo>
                    <a:pt x="17" y="16"/>
                    <a:pt x="17" y="16"/>
                    <a:pt x="17" y="16"/>
                  </a:cubicBezTo>
                  <a:cubicBezTo>
                    <a:pt x="22" y="5"/>
                    <a:pt x="32" y="0"/>
                    <a:pt x="47" y="0"/>
                  </a:cubicBezTo>
                  <a:cubicBezTo>
                    <a:pt x="68" y="0"/>
                    <a:pt x="88" y="16"/>
                    <a:pt x="88" y="42"/>
                  </a:cubicBezTo>
                  <a:cubicBezTo>
                    <a:pt x="88" y="63"/>
                    <a:pt x="78" y="73"/>
                    <a:pt x="58" y="99"/>
                  </a:cubicBezTo>
                  <a:cubicBezTo>
                    <a:pt x="22" y="136"/>
                    <a:pt x="22" y="136"/>
                    <a:pt x="22" y="136"/>
                  </a:cubicBezTo>
                  <a:cubicBezTo>
                    <a:pt x="68" y="136"/>
                    <a:pt x="68" y="136"/>
                    <a:pt x="68" y="136"/>
                  </a:cubicBezTo>
                  <a:cubicBezTo>
                    <a:pt x="78" y="136"/>
                    <a:pt x="83" y="136"/>
                    <a:pt x="88" y="119"/>
                  </a:cubicBezTo>
                  <a:lnTo>
                    <a:pt x="99" y="119"/>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1" name="Freeform 351"/>
            <p:cNvSpPr>
              <a:spLocks noChangeArrowheads="1"/>
            </p:cNvSpPr>
            <p:nvPr/>
          </p:nvSpPr>
          <p:spPr bwMode="auto">
            <a:xfrm>
              <a:off x="14435481" y="8624233"/>
              <a:ext cx="159805" cy="255675"/>
            </a:xfrm>
            <a:custGeom>
              <a:avLst/>
              <a:gdLst>
                <a:gd name="T0" fmla="*/ 54717878 w 99"/>
                <a:gd name="T1" fmla="*/ 73563753 h 152"/>
                <a:gd name="T2" fmla="*/ 54717878 w 99"/>
                <a:gd name="T3" fmla="*/ 73563753 h 152"/>
                <a:gd name="T4" fmla="*/ 52112572 w 99"/>
                <a:gd name="T5" fmla="*/ 93368473 h 152"/>
                <a:gd name="T6" fmla="*/ 0 w 99"/>
                <a:gd name="T7" fmla="*/ 93368473 h 152"/>
                <a:gd name="T8" fmla="*/ 0 w 99"/>
                <a:gd name="T9" fmla="*/ 90539227 h 152"/>
                <a:gd name="T10" fmla="*/ 23450980 w 99"/>
                <a:gd name="T11" fmla="*/ 65076016 h 152"/>
                <a:gd name="T12" fmla="*/ 39084429 w 99"/>
                <a:gd name="T13" fmla="*/ 28294139 h 152"/>
                <a:gd name="T14" fmla="*/ 23450980 w 99"/>
                <a:gd name="T15" fmla="*/ 8487737 h 152"/>
                <a:gd name="T16" fmla="*/ 5210612 w 99"/>
                <a:gd name="T17" fmla="*/ 22635648 h 152"/>
                <a:gd name="T18" fmla="*/ 2605306 w 99"/>
                <a:gd name="T19" fmla="*/ 19806402 h 152"/>
                <a:gd name="T20" fmla="*/ 7817531 w 99"/>
                <a:gd name="T21" fmla="*/ 8487737 h 152"/>
                <a:gd name="T22" fmla="*/ 28661592 w 99"/>
                <a:gd name="T23" fmla="*/ 0 h 152"/>
                <a:gd name="T24" fmla="*/ 49507266 w 99"/>
                <a:gd name="T25" fmla="*/ 25464894 h 152"/>
                <a:gd name="T26" fmla="*/ 31266897 w 99"/>
                <a:gd name="T27" fmla="*/ 59417524 h 152"/>
                <a:gd name="T28" fmla="*/ 13028143 w 99"/>
                <a:gd name="T29" fmla="*/ 84880736 h 152"/>
                <a:gd name="T30" fmla="*/ 36479123 w 99"/>
                <a:gd name="T31" fmla="*/ 84880736 h 152"/>
                <a:gd name="T32" fmla="*/ 52112572 w 99"/>
                <a:gd name="T33" fmla="*/ 73563753 h 152"/>
                <a:gd name="T34" fmla="*/ 54717878 w 99"/>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2">
                  <a:moveTo>
                    <a:pt x="98" y="119"/>
                  </a:moveTo>
                  <a:lnTo>
                    <a:pt x="98" y="119"/>
                  </a:lnTo>
                  <a:cubicBezTo>
                    <a:pt x="98" y="130"/>
                    <a:pt x="93" y="141"/>
                    <a:pt x="93" y="151"/>
                  </a:cubicBezTo>
                  <a:cubicBezTo>
                    <a:pt x="0" y="151"/>
                    <a:pt x="0" y="151"/>
                    <a:pt x="0" y="151"/>
                  </a:cubicBezTo>
                  <a:cubicBezTo>
                    <a:pt x="0" y="146"/>
                    <a:pt x="0" y="146"/>
                    <a:pt x="0" y="146"/>
                  </a:cubicBezTo>
                  <a:cubicBezTo>
                    <a:pt x="15" y="136"/>
                    <a:pt x="25" y="119"/>
                    <a:pt x="41" y="104"/>
                  </a:cubicBezTo>
                  <a:cubicBezTo>
                    <a:pt x="57" y="88"/>
                    <a:pt x="72" y="68"/>
                    <a:pt x="72" y="47"/>
                  </a:cubicBezTo>
                  <a:cubicBezTo>
                    <a:pt x="72" y="26"/>
                    <a:pt x="62" y="16"/>
                    <a:pt x="41" y="16"/>
                  </a:cubicBezTo>
                  <a:cubicBezTo>
                    <a:pt x="25" y="16"/>
                    <a:pt x="15" y="26"/>
                    <a:pt x="10" y="37"/>
                  </a:cubicBezTo>
                  <a:cubicBezTo>
                    <a:pt x="5" y="32"/>
                    <a:pt x="5" y="32"/>
                    <a:pt x="5" y="32"/>
                  </a:cubicBezTo>
                  <a:cubicBezTo>
                    <a:pt x="15" y="16"/>
                    <a:pt x="15" y="16"/>
                    <a:pt x="15" y="16"/>
                  </a:cubicBezTo>
                  <a:cubicBezTo>
                    <a:pt x="25" y="5"/>
                    <a:pt x="35" y="0"/>
                    <a:pt x="52" y="0"/>
                  </a:cubicBezTo>
                  <a:cubicBezTo>
                    <a:pt x="72" y="0"/>
                    <a:pt x="88" y="16"/>
                    <a:pt x="88" y="42"/>
                  </a:cubicBezTo>
                  <a:cubicBezTo>
                    <a:pt x="88" y="63"/>
                    <a:pt x="83" y="73"/>
                    <a:pt x="57" y="99"/>
                  </a:cubicBezTo>
                  <a:cubicBezTo>
                    <a:pt x="25" y="136"/>
                    <a:pt x="25" y="136"/>
                    <a:pt x="25" y="136"/>
                  </a:cubicBezTo>
                  <a:cubicBezTo>
                    <a:pt x="67" y="136"/>
                    <a:pt x="67" y="136"/>
                    <a:pt x="67" y="136"/>
                  </a:cubicBezTo>
                  <a:cubicBezTo>
                    <a:pt x="83" y="136"/>
                    <a:pt x="88" y="136"/>
                    <a:pt x="93" y="119"/>
                  </a:cubicBezTo>
                  <a:lnTo>
                    <a:pt x="98" y="119"/>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2" name="Freeform 352"/>
            <p:cNvSpPr>
              <a:spLocks noChangeArrowheads="1"/>
            </p:cNvSpPr>
            <p:nvPr/>
          </p:nvSpPr>
          <p:spPr bwMode="auto">
            <a:xfrm>
              <a:off x="14643227" y="8624233"/>
              <a:ext cx="159805" cy="271654"/>
            </a:xfrm>
            <a:custGeom>
              <a:avLst/>
              <a:gdLst>
                <a:gd name="T0" fmla="*/ 2829390 w 95"/>
                <a:gd name="T1" fmla="*/ 17963770 h 157"/>
                <a:gd name="T2" fmla="*/ 2829390 w 95"/>
                <a:gd name="T3" fmla="*/ 17963770 h 157"/>
                <a:gd name="T4" fmla="*/ 11319240 w 95"/>
                <a:gd name="T5" fmla="*/ 5988500 h 157"/>
                <a:gd name="T6" fmla="*/ 31126650 w 95"/>
                <a:gd name="T7" fmla="*/ 0 h 157"/>
                <a:gd name="T8" fmla="*/ 50934059 w 95"/>
                <a:gd name="T9" fmla="*/ 20957154 h 157"/>
                <a:gd name="T10" fmla="*/ 48104669 w 95"/>
                <a:gd name="T11" fmla="*/ 29939039 h 157"/>
                <a:gd name="T12" fmla="*/ 36785429 w 95"/>
                <a:gd name="T13" fmla="*/ 41914309 h 157"/>
                <a:gd name="T14" fmla="*/ 36785429 w 95"/>
                <a:gd name="T15" fmla="*/ 41914309 h 157"/>
                <a:gd name="T16" fmla="*/ 59422228 w 95"/>
                <a:gd name="T17" fmla="*/ 65864848 h 157"/>
                <a:gd name="T18" fmla="*/ 19807409 w 95"/>
                <a:gd name="T19" fmla="*/ 104785772 h 157"/>
                <a:gd name="T20" fmla="*/ 2829390 w 95"/>
                <a:gd name="T21" fmla="*/ 98797272 h 157"/>
                <a:gd name="T22" fmla="*/ 0 w 95"/>
                <a:gd name="T23" fmla="*/ 92810503 h 157"/>
                <a:gd name="T24" fmla="*/ 2829390 w 95"/>
                <a:gd name="T25" fmla="*/ 86822003 h 157"/>
                <a:gd name="T26" fmla="*/ 5658779 w 95"/>
                <a:gd name="T27" fmla="*/ 86822003 h 157"/>
                <a:gd name="T28" fmla="*/ 25466188 w 95"/>
                <a:gd name="T29" fmla="*/ 98797272 h 157"/>
                <a:gd name="T30" fmla="*/ 45275280 w 95"/>
                <a:gd name="T31" fmla="*/ 68858233 h 157"/>
                <a:gd name="T32" fmla="*/ 25466188 w 95"/>
                <a:gd name="T33" fmla="*/ 47901079 h 157"/>
                <a:gd name="T34" fmla="*/ 16978020 w 95"/>
                <a:gd name="T35" fmla="*/ 50896194 h 157"/>
                <a:gd name="T36" fmla="*/ 16978020 w 95"/>
                <a:gd name="T37" fmla="*/ 47901079 h 157"/>
                <a:gd name="T38" fmla="*/ 39614818 w 95"/>
                <a:gd name="T39" fmla="*/ 23950539 h 157"/>
                <a:gd name="T40" fmla="*/ 25466188 w 95"/>
                <a:gd name="T41" fmla="*/ 11975270 h 157"/>
                <a:gd name="T42" fmla="*/ 5658779 w 95"/>
                <a:gd name="T43" fmla="*/ 20957154 h 157"/>
                <a:gd name="T44" fmla="*/ 2829390 w 95"/>
                <a:gd name="T45" fmla="*/ 17963770 h 15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5" h="157">
                  <a:moveTo>
                    <a:pt x="6" y="26"/>
                  </a:moveTo>
                  <a:lnTo>
                    <a:pt x="6" y="26"/>
                  </a:lnTo>
                  <a:cubicBezTo>
                    <a:pt x="16" y="11"/>
                    <a:pt x="16" y="11"/>
                    <a:pt x="16" y="11"/>
                  </a:cubicBezTo>
                  <a:cubicBezTo>
                    <a:pt x="21" y="5"/>
                    <a:pt x="37" y="0"/>
                    <a:pt x="48" y="0"/>
                  </a:cubicBezTo>
                  <a:cubicBezTo>
                    <a:pt x="68" y="0"/>
                    <a:pt x="83" y="11"/>
                    <a:pt x="83" y="32"/>
                  </a:cubicBezTo>
                  <a:cubicBezTo>
                    <a:pt x="83" y="37"/>
                    <a:pt x="78" y="42"/>
                    <a:pt x="78" y="47"/>
                  </a:cubicBezTo>
                  <a:cubicBezTo>
                    <a:pt x="73" y="52"/>
                    <a:pt x="68" y="58"/>
                    <a:pt x="58" y="63"/>
                  </a:cubicBezTo>
                  <a:cubicBezTo>
                    <a:pt x="78" y="68"/>
                    <a:pt x="94" y="83"/>
                    <a:pt x="94" y="99"/>
                  </a:cubicBezTo>
                  <a:cubicBezTo>
                    <a:pt x="94" y="141"/>
                    <a:pt x="48" y="156"/>
                    <a:pt x="32" y="156"/>
                  </a:cubicBezTo>
                  <a:cubicBezTo>
                    <a:pt x="21" y="156"/>
                    <a:pt x="11" y="151"/>
                    <a:pt x="6" y="146"/>
                  </a:cubicBezTo>
                  <a:cubicBezTo>
                    <a:pt x="0" y="146"/>
                    <a:pt x="0" y="141"/>
                    <a:pt x="0" y="141"/>
                  </a:cubicBezTo>
                  <a:cubicBezTo>
                    <a:pt x="0" y="136"/>
                    <a:pt x="6" y="130"/>
                    <a:pt x="6" y="130"/>
                  </a:cubicBezTo>
                  <a:cubicBezTo>
                    <a:pt x="11" y="130"/>
                    <a:pt x="11" y="130"/>
                    <a:pt x="11" y="130"/>
                  </a:cubicBezTo>
                  <a:cubicBezTo>
                    <a:pt x="21" y="136"/>
                    <a:pt x="32" y="146"/>
                    <a:pt x="42" y="146"/>
                  </a:cubicBezTo>
                  <a:cubicBezTo>
                    <a:pt x="63" y="146"/>
                    <a:pt x="73" y="130"/>
                    <a:pt x="73" y="104"/>
                  </a:cubicBezTo>
                  <a:cubicBezTo>
                    <a:pt x="73" y="83"/>
                    <a:pt x="58" y="73"/>
                    <a:pt x="42" y="73"/>
                  </a:cubicBezTo>
                  <a:cubicBezTo>
                    <a:pt x="37" y="73"/>
                    <a:pt x="32" y="78"/>
                    <a:pt x="26" y="78"/>
                  </a:cubicBezTo>
                  <a:cubicBezTo>
                    <a:pt x="26" y="73"/>
                    <a:pt x="26" y="73"/>
                    <a:pt x="26" y="73"/>
                  </a:cubicBezTo>
                  <a:cubicBezTo>
                    <a:pt x="48" y="63"/>
                    <a:pt x="63" y="52"/>
                    <a:pt x="63" y="37"/>
                  </a:cubicBezTo>
                  <a:cubicBezTo>
                    <a:pt x="63" y="21"/>
                    <a:pt x="53" y="16"/>
                    <a:pt x="42" y="16"/>
                  </a:cubicBezTo>
                  <a:cubicBezTo>
                    <a:pt x="26" y="16"/>
                    <a:pt x="16" y="26"/>
                    <a:pt x="11" y="32"/>
                  </a:cubicBezTo>
                  <a:lnTo>
                    <a:pt x="6" y="26"/>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3" name="Freeform 353"/>
            <p:cNvSpPr>
              <a:spLocks noChangeArrowheads="1"/>
            </p:cNvSpPr>
            <p:nvPr/>
          </p:nvSpPr>
          <p:spPr bwMode="auto">
            <a:xfrm>
              <a:off x="9473557" y="9343319"/>
              <a:ext cx="159805" cy="271654"/>
            </a:xfrm>
            <a:custGeom>
              <a:avLst/>
              <a:gdLst>
                <a:gd name="T0" fmla="*/ 54717878 w 99"/>
                <a:gd name="T1" fmla="*/ 83828618 h 157"/>
                <a:gd name="T2" fmla="*/ 54717878 w 99"/>
                <a:gd name="T3" fmla="*/ 83828618 h 157"/>
                <a:gd name="T4" fmla="*/ 49507266 w 99"/>
                <a:gd name="T5" fmla="*/ 104785772 h 157"/>
                <a:gd name="T6" fmla="*/ 0 w 99"/>
                <a:gd name="T7" fmla="*/ 104785772 h 157"/>
                <a:gd name="T8" fmla="*/ 0 w 99"/>
                <a:gd name="T9" fmla="*/ 101792387 h 157"/>
                <a:gd name="T10" fmla="*/ 18238754 w 99"/>
                <a:gd name="T11" fmla="*/ 74846733 h 157"/>
                <a:gd name="T12" fmla="*/ 36479123 w 99"/>
                <a:gd name="T13" fmla="*/ 35925809 h 157"/>
                <a:gd name="T14" fmla="*/ 23450980 w 99"/>
                <a:gd name="T15" fmla="*/ 14968654 h 157"/>
                <a:gd name="T16" fmla="*/ 2605306 w 99"/>
                <a:gd name="T17" fmla="*/ 26945654 h 157"/>
                <a:gd name="T18" fmla="*/ 0 w 99"/>
                <a:gd name="T19" fmla="*/ 23950539 h 157"/>
                <a:gd name="T20" fmla="*/ 7817531 w 99"/>
                <a:gd name="T21" fmla="*/ 11975270 h 157"/>
                <a:gd name="T22" fmla="*/ 26056286 w 99"/>
                <a:gd name="T23" fmla="*/ 0 h 157"/>
                <a:gd name="T24" fmla="*/ 49507266 w 99"/>
                <a:gd name="T25" fmla="*/ 26945654 h 157"/>
                <a:gd name="T26" fmla="*/ 31266897 w 99"/>
                <a:gd name="T27" fmla="*/ 68858233 h 157"/>
                <a:gd name="T28" fmla="*/ 10422837 w 99"/>
                <a:gd name="T29" fmla="*/ 92810503 h 157"/>
                <a:gd name="T30" fmla="*/ 36479123 w 99"/>
                <a:gd name="T31" fmla="*/ 92810503 h 157"/>
                <a:gd name="T32" fmla="*/ 49507266 w 99"/>
                <a:gd name="T33" fmla="*/ 83828618 h 157"/>
                <a:gd name="T34" fmla="*/ 54717878 w 99"/>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7">
                  <a:moveTo>
                    <a:pt x="98" y="125"/>
                  </a:moveTo>
                  <a:lnTo>
                    <a:pt x="98" y="125"/>
                  </a:lnTo>
                  <a:cubicBezTo>
                    <a:pt x="93" y="135"/>
                    <a:pt x="93" y="146"/>
                    <a:pt x="88" y="156"/>
                  </a:cubicBezTo>
                  <a:cubicBezTo>
                    <a:pt x="0" y="156"/>
                    <a:pt x="0" y="156"/>
                    <a:pt x="0" y="156"/>
                  </a:cubicBezTo>
                  <a:cubicBezTo>
                    <a:pt x="0" y="151"/>
                    <a:pt x="0" y="151"/>
                    <a:pt x="0" y="151"/>
                  </a:cubicBezTo>
                  <a:cubicBezTo>
                    <a:pt x="10" y="135"/>
                    <a:pt x="25" y="125"/>
                    <a:pt x="35" y="110"/>
                  </a:cubicBezTo>
                  <a:cubicBezTo>
                    <a:pt x="51" y="93"/>
                    <a:pt x="66" y="73"/>
                    <a:pt x="66" y="52"/>
                  </a:cubicBezTo>
                  <a:cubicBezTo>
                    <a:pt x="66" y="32"/>
                    <a:pt x="56" y="21"/>
                    <a:pt x="41" y="21"/>
                  </a:cubicBezTo>
                  <a:cubicBezTo>
                    <a:pt x="20" y="21"/>
                    <a:pt x="10" y="32"/>
                    <a:pt x="5" y="42"/>
                  </a:cubicBezTo>
                  <a:cubicBezTo>
                    <a:pt x="0" y="37"/>
                    <a:pt x="0" y="37"/>
                    <a:pt x="0" y="37"/>
                  </a:cubicBezTo>
                  <a:cubicBezTo>
                    <a:pt x="15" y="16"/>
                    <a:pt x="15" y="16"/>
                    <a:pt x="15" y="16"/>
                  </a:cubicBezTo>
                  <a:cubicBezTo>
                    <a:pt x="20" y="11"/>
                    <a:pt x="35" y="0"/>
                    <a:pt x="46" y="0"/>
                  </a:cubicBezTo>
                  <a:cubicBezTo>
                    <a:pt x="66" y="0"/>
                    <a:pt x="88" y="16"/>
                    <a:pt x="88" y="42"/>
                  </a:cubicBezTo>
                  <a:cubicBezTo>
                    <a:pt x="88" y="63"/>
                    <a:pt x="77" y="78"/>
                    <a:pt x="56" y="104"/>
                  </a:cubicBezTo>
                  <a:cubicBezTo>
                    <a:pt x="20" y="140"/>
                    <a:pt x="20" y="140"/>
                    <a:pt x="20" y="140"/>
                  </a:cubicBezTo>
                  <a:cubicBezTo>
                    <a:pt x="66" y="140"/>
                    <a:pt x="66" y="140"/>
                    <a:pt x="66" y="140"/>
                  </a:cubicBezTo>
                  <a:cubicBezTo>
                    <a:pt x="77" y="140"/>
                    <a:pt x="82" y="135"/>
                    <a:pt x="88" y="125"/>
                  </a:cubicBezTo>
                  <a:lnTo>
                    <a:pt x="98" y="12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4" name="Freeform 354"/>
            <p:cNvSpPr>
              <a:spLocks noChangeArrowheads="1"/>
            </p:cNvSpPr>
            <p:nvPr/>
          </p:nvSpPr>
          <p:spPr bwMode="auto">
            <a:xfrm>
              <a:off x="9681302" y="9359299"/>
              <a:ext cx="175785" cy="255675"/>
            </a:xfrm>
            <a:custGeom>
              <a:avLst/>
              <a:gdLst>
                <a:gd name="T0" fmla="*/ 47646106 w 105"/>
                <a:gd name="T1" fmla="*/ 67905262 h 152"/>
                <a:gd name="T2" fmla="*/ 47646106 w 105"/>
                <a:gd name="T3" fmla="*/ 67905262 h 152"/>
                <a:gd name="T4" fmla="*/ 47646106 w 105"/>
                <a:gd name="T5" fmla="*/ 76392999 h 152"/>
                <a:gd name="T6" fmla="*/ 61660356 w 105"/>
                <a:gd name="T7" fmla="*/ 90539227 h 152"/>
                <a:gd name="T8" fmla="*/ 61660356 w 105"/>
                <a:gd name="T9" fmla="*/ 93368473 h 152"/>
                <a:gd name="T10" fmla="*/ 22421795 w 105"/>
                <a:gd name="T11" fmla="*/ 93368473 h 152"/>
                <a:gd name="T12" fmla="*/ 22421795 w 105"/>
                <a:gd name="T13" fmla="*/ 90539227 h 152"/>
                <a:gd name="T14" fmla="*/ 39238560 w 105"/>
                <a:gd name="T15" fmla="*/ 76392999 h 152"/>
                <a:gd name="T16" fmla="*/ 39238560 w 105"/>
                <a:gd name="T17" fmla="*/ 67905262 h 152"/>
                <a:gd name="T18" fmla="*/ 0 w 105"/>
                <a:gd name="T19" fmla="*/ 67905262 h 152"/>
                <a:gd name="T20" fmla="*/ 0 w 105"/>
                <a:gd name="T21" fmla="*/ 59417524 h 152"/>
                <a:gd name="T22" fmla="*/ 44843591 w 105"/>
                <a:gd name="T23" fmla="*/ 0 h 152"/>
                <a:gd name="T24" fmla="*/ 47646106 w 105"/>
                <a:gd name="T25" fmla="*/ 0 h 152"/>
                <a:gd name="T26" fmla="*/ 47646106 w 105"/>
                <a:gd name="T27" fmla="*/ 59417524 h 152"/>
                <a:gd name="T28" fmla="*/ 64462871 w 105"/>
                <a:gd name="T29" fmla="*/ 59417524 h 152"/>
                <a:gd name="T30" fmla="*/ 64462871 w 105"/>
                <a:gd name="T31" fmla="*/ 67905262 h 152"/>
                <a:gd name="T32" fmla="*/ 47646106 w 105"/>
                <a:gd name="T33" fmla="*/ 67905262 h 152"/>
                <a:gd name="T34" fmla="*/ 39238560 w 105"/>
                <a:gd name="T35" fmla="*/ 16975474 h 152"/>
                <a:gd name="T36" fmla="*/ 39238560 w 105"/>
                <a:gd name="T37" fmla="*/ 16975474 h 152"/>
                <a:gd name="T38" fmla="*/ 39238560 w 105"/>
                <a:gd name="T39" fmla="*/ 16975474 h 152"/>
                <a:gd name="T40" fmla="*/ 11211735 w 105"/>
                <a:gd name="T41" fmla="*/ 59417524 h 152"/>
                <a:gd name="T42" fmla="*/ 39238560 w 105"/>
                <a:gd name="T43" fmla="*/ 59417524 h 152"/>
                <a:gd name="T44" fmla="*/ 39238560 w 105"/>
                <a:gd name="T45" fmla="*/ 16975474 h 15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5" h="152">
                  <a:moveTo>
                    <a:pt x="78" y="110"/>
                  </a:moveTo>
                  <a:lnTo>
                    <a:pt x="78" y="110"/>
                  </a:lnTo>
                  <a:cubicBezTo>
                    <a:pt x="78" y="125"/>
                    <a:pt x="78" y="125"/>
                    <a:pt x="78" y="125"/>
                  </a:cubicBezTo>
                  <a:cubicBezTo>
                    <a:pt x="78" y="141"/>
                    <a:pt x="83" y="141"/>
                    <a:pt x="99" y="146"/>
                  </a:cubicBezTo>
                  <a:cubicBezTo>
                    <a:pt x="99" y="151"/>
                    <a:pt x="99" y="151"/>
                    <a:pt x="99" y="151"/>
                  </a:cubicBezTo>
                  <a:cubicBezTo>
                    <a:pt x="36" y="151"/>
                    <a:pt x="36" y="151"/>
                    <a:pt x="36" y="151"/>
                  </a:cubicBezTo>
                  <a:cubicBezTo>
                    <a:pt x="36" y="146"/>
                    <a:pt x="36" y="146"/>
                    <a:pt x="36" y="146"/>
                  </a:cubicBezTo>
                  <a:cubicBezTo>
                    <a:pt x="63" y="141"/>
                    <a:pt x="63" y="141"/>
                    <a:pt x="63" y="125"/>
                  </a:cubicBezTo>
                  <a:cubicBezTo>
                    <a:pt x="63" y="110"/>
                    <a:pt x="63" y="110"/>
                    <a:pt x="63" y="110"/>
                  </a:cubicBezTo>
                  <a:cubicBezTo>
                    <a:pt x="0" y="110"/>
                    <a:pt x="0" y="110"/>
                    <a:pt x="0" y="110"/>
                  </a:cubicBezTo>
                  <a:cubicBezTo>
                    <a:pt x="0" y="99"/>
                    <a:pt x="0" y="99"/>
                    <a:pt x="0" y="99"/>
                  </a:cubicBezTo>
                  <a:cubicBezTo>
                    <a:pt x="21" y="68"/>
                    <a:pt x="47" y="32"/>
                    <a:pt x="73" y="0"/>
                  </a:cubicBezTo>
                  <a:cubicBezTo>
                    <a:pt x="78" y="0"/>
                    <a:pt x="78" y="0"/>
                    <a:pt x="78" y="0"/>
                  </a:cubicBezTo>
                  <a:cubicBezTo>
                    <a:pt x="78" y="99"/>
                    <a:pt x="78" y="99"/>
                    <a:pt x="78" y="99"/>
                  </a:cubicBezTo>
                  <a:cubicBezTo>
                    <a:pt x="104" y="99"/>
                    <a:pt x="104" y="99"/>
                    <a:pt x="104" y="99"/>
                  </a:cubicBezTo>
                  <a:cubicBezTo>
                    <a:pt x="104" y="110"/>
                    <a:pt x="104" y="110"/>
                    <a:pt x="104" y="110"/>
                  </a:cubicBezTo>
                  <a:lnTo>
                    <a:pt x="78" y="110"/>
                  </a:lnTo>
                  <a:close/>
                  <a:moveTo>
                    <a:pt x="63" y="27"/>
                  </a:moveTo>
                  <a:lnTo>
                    <a:pt x="63" y="27"/>
                  </a:lnTo>
                  <a:cubicBezTo>
                    <a:pt x="47" y="47"/>
                    <a:pt x="31" y="68"/>
                    <a:pt x="16" y="99"/>
                  </a:cubicBezTo>
                  <a:cubicBezTo>
                    <a:pt x="63" y="99"/>
                    <a:pt x="63" y="99"/>
                    <a:pt x="63" y="99"/>
                  </a:cubicBezTo>
                  <a:lnTo>
                    <a:pt x="63" y="27"/>
                  </a:ln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5" name="Freeform 355"/>
            <p:cNvSpPr>
              <a:spLocks noChangeArrowheads="1"/>
            </p:cNvSpPr>
            <p:nvPr/>
          </p:nvSpPr>
          <p:spPr bwMode="auto">
            <a:xfrm>
              <a:off x="10296549" y="9343319"/>
              <a:ext cx="167795" cy="271654"/>
            </a:xfrm>
            <a:custGeom>
              <a:avLst/>
              <a:gdLst>
                <a:gd name="T0" fmla="*/ 61941524 w 100"/>
                <a:gd name="T1" fmla="*/ 83828618 h 157"/>
                <a:gd name="T2" fmla="*/ 61941524 w 100"/>
                <a:gd name="T3" fmla="*/ 83828618 h 157"/>
                <a:gd name="T4" fmla="*/ 56310324 w 100"/>
                <a:gd name="T5" fmla="*/ 104785772 h 157"/>
                <a:gd name="T6" fmla="*/ 0 w 100"/>
                <a:gd name="T7" fmla="*/ 104785772 h 157"/>
                <a:gd name="T8" fmla="*/ 0 w 100"/>
                <a:gd name="T9" fmla="*/ 101792387 h 157"/>
                <a:gd name="T10" fmla="*/ 22524801 w 100"/>
                <a:gd name="T11" fmla="*/ 74846733 h 157"/>
                <a:gd name="T12" fmla="*/ 42232324 w 100"/>
                <a:gd name="T13" fmla="*/ 35925809 h 157"/>
                <a:gd name="T14" fmla="*/ 25340401 w 100"/>
                <a:gd name="T15" fmla="*/ 14968654 h 157"/>
                <a:gd name="T16" fmla="*/ 2815600 w 100"/>
                <a:gd name="T17" fmla="*/ 26945654 h 157"/>
                <a:gd name="T18" fmla="*/ 0 w 100"/>
                <a:gd name="T19" fmla="*/ 23950539 h 157"/>
                <a:gd name="T20" fmla="*/ 11262400 w 100"/>
                <a:gd name="T21" fmla="*/ 11975270 h 157"/>
                <a:gd name="T22" fmla="*/ 28156001 w 100"/>
                <a:gd name="T23" fmla="*/ 0 h 157"/>
                <a:gd name="T24" fmla="*/ 56310324 w 100"/>
                <a:gd name="T25" fmla="*/ 26945654 h 157"/>
                <a:gd name="T26" fmla="*/ 36601123 w 100"/>
                <a:gd name="T27" fmla="*/ 68858233 h 157"/>
                <a:gd name="T28" fmla="*/ 14078001 w 100"/>
                <a:gd name="T29" fmla="*/ 92810503 h 157"/>
                <a:gd name="T30" fmla="*/ 42232324 w 100"/>
                <a:gd name="T31" fmla="*/ 92810503 h 157"/>
                <a:gd name="T32" fmla="*/ 591259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4" y="135"/>
                    <a:pt x="94" y="146"/>
                    <a:pt x="89" y="156"/>
                  </a:cubicBezTo>
                  <a:cubicBezTo>
                    <a:pt x="0" y="156"/>
                    <a:pt x="0" y="156"/>
                    <a:pt x="0" y="156"/>
                  </a:cubicBezTo>
                  <a:cubicBezTo>
                    <a:pt x="0" y="151"/>
                    <a:pt x="0" y="151"/>
                    <a:pt x="0" y="151"/>
                  </a:cubicBezTo>
                  <a:cubicBezTo>
                    <a:pt x="11" y="135"/>
                    <a:pt x="26" y="125"/>
                    <a:pt x="37" y="110"/>
                  </a:cubicBezTo>
                  <a:cubicBezTo>
                    <a:pt x="52" y="93"/>
                    <a:pt x="67" y="73"/>
                    <a:pt x="67" y="52"/>
                  </a:cubicBezTo>
                  <a:cubicBezTo>
                    <a:pt x="67" y="32"/>
                    <a:pt x="57" y="21"/>
                    <a:pt x="42" y="21"/>
                  </a:cubicBezTo>
                  <a:cubicBezTo>
                    <a:pt x="21" y="21"/>
                    <a:pt x="16" y="32"/>
                    <a:pt x="6" y="42"/>
                  </a:cubicBezTo>
                  <a:cubicBezTo>
                    <a:pt x="0" y="37"/>
                    <a:pt x="0" y="37"/>
                    <a:pt x="0" y="37"/>
                  </a:cubicBezTo>
                  <a:cubicBezTo>
                    <a:pt x="16" y="16"/>
                    <a:pt x="16" y="16"/>
                    <a:pt x="16" y="16"/>
                  </a:cubicBezTo>
                  <a:cubicBezTo>
                    <a:pt x="21" y="11"/>
                    <a:pt x="37" y="0"/>
                    <a:pt x="47" y="0"/>
                  </a:cubicBezTo>
                  <a:cubicBezTo>
                    <a:pt x="67" y="0"/>
                    <a:pt x="89" y="16"/>
                    <a:pt x="89" y="42"/>
                  </a:cubicBezTo>
                  <a:cubicBezTo>
                    <a:pt x="89" y="63"/>
                    <a:pt x="78" y="78"/>
                    <a:pt x="57" y="104"/>
                  </a:cubicBezTo>
                  <a:cubicBezTo>
                    <a:pt x="21" y="140"/>
                    <a:pt x="21" y="140"/>
                    <a:pt x="21" y="140"/>
                  </a:cubicBezTo>
                  <a:cubicBezTo>
                    <a:pt x="67" y="140"/>
                    <a:pt x="67" y="140"/>
                    <a:pt x="67" y="140"/>
                  </a:cubicBezTo>
                  <a:cubicBezTo>
                    <a:pt x="83" y="140"/>
                    <a:pt x="83" y="135"/>
                    <a:pt x="94" y="125"/>
                  </a:cubicBezTo>
                  <a:lnTo>
                    <a:pt x="99"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6" name="Freeform 356"/>
            <p:cNvSpPr>
              <a:spLocks noChangeArrowheads="1"/>
            </p:cNvSpPr>
            <p:nvPr/>
          </p:nvSpPr>
          <p:spPr bwMode="auto">
            <a:xfrm>
              <a:off x="10520276" y="9359299"/>
              <a:ext cx="151813" cy="271654"/>
            </a:xfrm>
            <a:custGeom>
              <a:avLst/>
              <a:gdLst>
                <a:gd name="T0" fmla="*/ 10433106 w 94"/>
                <a:gd name="T1" fmla="*/ 41914309 h 157"/>
                <a:gd name="T2" fmla="*/ 10433106 w 94"/>
                <a:gd name="T3" fmla="*/ 41914309 h 157"/>
                <a:gd name="T4" fmla="*/ 26082765 w 94"/>
                <a:gd name="T5" fmla="*/ 38920924 h 157"/>
                <a:gd name="T6" fmla="*/ 52167146 w 94"/>
                <a:gd name="T7" fmla="*/ 65864848 h 157"/>
                <a:gd name="T8" fmla="*/ 39124148 w 94"/>
                <a:gd name="T9" fmla="*/ 89815387 h 157"/>
                <a:gd name="T10" fmla="*/ 15649659 w 94"/>
                <a:gd name="T11" fmla="*/ 104785772 h 157"/>
                <a:gd name="T12" fmla="*/ 2608277 w 94"/>
                <a:gd name="T13" fmla="*/ 98797272 h 157"/>
                <a:gd name="T14" fmla="*/ 0 w 94"/>
                <a:gd name="T15" fmla="*/ 89815387 h 157"/>
                <a:gd name="T16" fmla="*/ 2608277 w 94"/>
                <a:gd name="T17" fmla="*/ 86822003 h 157"/>
                <a:gd name="T18" fmla="*/ 5216553 w 94"/>
                <a:gd name="T19" fmla="*/ 86822003 h 157"/>
                <a:gd name="T20" fmla="*/ 23474489 w 94"/>
                <a:gd name="T21" fmla="*/ 92810503 h 157"/>
                <a:gd name="T22" fmla="*/ 39124148 w 94"/>
                <a:gd name="T23" fmla="*/ 68858233 h 157"/>
                <a:gd name="T24" fmla="*/ 15649659 w 94"/>
                <a:gd name="T25" fmla="*/ 44907694 h 157"/>
                <a:gd name="T26" fmla="*/ 2608277 w 94"/>
                <a:gd name="T27" fmla="*/ 47901079 h 157"/>
                <a:gd name="T28" fmla="*/ 7824830 w 94"/>
                <a:gd name="T29" fmla="*/ 0 h 157"/>
                <a:gd name="T30" fmla="*/ 49558869 w 94"/>
                <a:gd name="T31" fmla="*/ 0 h 157"/>
                <a:gd name="T32" fmla="*/ 49558869 w 94"/>
                <a:gd name="T33" fmla="*/ 0 h 157"/>
                <a:gd name="T34" fmla="*/ 46950593 w 94"/>
                <a:gd name="T35" fmla="*/ 11975270 h 157"/>
                <a:gd name="T36" fmla="*/ 13041383 w 94"/>
                <a:gd name="T37" fmla="*/ 11975270 h 157"/>
                <a:gd name="T38" fmla="*/ 10433106 w 94"/>
                <a:gd name="T39" fmla="*/ 41914309 h 15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4" h="157">
                  <a:moveTo>
                    <a:pt x="20" y="63"/>
                  </a:moveTo>
                  <a:lnTo>
                    <a:pt x="20" y="63"/>
                  </a:lnTo>
                  <a:cubicBezTo>
                    <a:pt x="25" y="58"/>
                    <a:pt x="41" y="58"/>
                    <a:pt x="46" y="58"/>
                  </a:cubicBezTo>
                  <a:cubicBezTo>
                    <a:pt x="78" y="58"/>
                    <a:pt x="93" y="78"/>
                    <a:pt x="93" y="99"/>
                  </a:cubicBezTo>
                  <a:cubicBezTo>
                    <a:pt x="93" y="110"/>
                    <a:pt x="83" y="125"/>
                    <a:pt x="72" y="135"/>
                  </a:cubicBezTo>
                  <a:cubicBezTo>
                    <a:pt x="56" y="146"/>
                    <a:pt x="41" y="156"/>
                    <a:pt x="30" y="156"/>
                  </a:cubicBezTo>
                  <a:cubicBezTo>
                    <a:pt x="15" y="156"/>
                    <a:pt x="5" y="151"/>
                    <a:pt x="5" y="146"/>
                  </a:cubicBezTo>
                  <a:cubicBezTo>
                    <a:pt x="0" y="141"/>
                    <a:pt x="0" y="141"/>
                    <a:pt x="0" y="135"/>
                  </a:cubicBezTo>
                  <a:cubicBezTo>
                    <a:pt x="0" y="135"/>
                    <a:pt x="0" y="130"/>
                    <a:pt x="5" y="130"/>
                  </a:cubicBezTo>
                  <a:lnTo>
                    <a:pt x="10" y="130"/>
                  </a:lnTo>
                  <a:cubicBezTo>
                    <a:pt x="15" y="135"/>
                    <a:pt x="25" y="141"/>
                    <a:pt x="41" y="141"/>
                  </a:cubicBezTo>
                  <a:cubicBezTo>
                    <a:pt x="61" y="141"/>
                    <a:pt x="72" y="125"/>
                    <a:pt x="72" y="105"/>
                  </a:cubicBezTo>
                  <a:cubicBezTo>
                    <a:pt x="72" y="83"/>
                    <a:pt x="56" y="68"/>
                    <a:pt x="30" y="68"/>
                  </a:cubicBezTo>
                  <a:cubicBezTo>
                    <a:pt x="20" y="68"/>
                    <a:pt x="15" y="73"/>
                    <a:pt x="5" y="73"/>
                  </a:cubicBezTo>
                  <a:cubicBezTo>
                    <a:pt x="15" y="0"/>
                    <a:pt x="15" y="0"/>
                    <a:pt x="15" y="0"/>
                  </a:cubicBezTo>
                  <a:cubicBezTo>
                    <a:pt x="88" y="0"/>
                    <a:pt x="88" y="0"/>
                    <a:pt x="88" y="0"/>
                  </a:cubicBezTo>
                  <a:cubicBezTo>
                    <a:pt x="83" y="16"/>
                    <a:pt x="83" y="16"/>
                    <a:pt x="83" y="16"/>
                  </a:cubicBezTo>
                  <a:cubicBezTo>
                    <a:pt x="25" y="16"/>
                    <a:pt x="25" y="16"/>
                    <a:pt x="25" y="16"/>
                  </a:cubicBezTo>
                  <a:lnTo>
                    <a:pt x="20" y="63"/>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7" name="Freeform 357"/>
            <p:cNvSpPr>
              <a:spLocks noChangeArrowheads="1"/>
            </p:cNvSpPr>
            <p:nvPr/>
          </p:nvSpPr>
          <p:spPr bwMode="auto">
            <a:xfrm>
              <a:off x="11127532" y="9343319"/>
              <a:ext cx="159805" cy="271654"/>
            </a:xfrm>
            <a:custGeom>
              <a:avLst/>
              <a:gdLst>
                <a:gd name="T0" fmla="*/ 54717878 w 99"/>
                <a:gd name="T1" fmla="*/ 83828618 h 157"/>
                <a:gd name="T2" fmla="*/ 54717878 w 99"/>
                <a:gd name="T3" fmla="*/ 83828618 h 157"/>
                <a:gd name="T4" fmla="*/ 49507266 w 99"/>
                <a:gd name="T5" fmla="*/ 104785772 h 157"/>
                <a:gd name="T6" fmla="*/ 0 w 99"/>
                <a:gd name="T7" fmla="*/ 104785772 h 157"/>
                <a:gd name="T8" fmla="*/ 0 w 99"/>
                <a:gd name="T9" fmla="*/ 101792387 h 157"/>
                <a:gd name="T10" fmla="*/ 20845674 w 99"/>
                <a:gd name="T11" fmla="*/ 74846733 h 157"/>
                <a:gd name="T12" fmla="*/ 36479123 w 99"/>
                <a:gd name="T13" fmla="*/ 35925809 h 157"/>
                <a:gd name="T14" fmla="*/ 23450980 w 99"/>
                <a:gd name="T15" fmla="*/ 14968654 h 157"/>
                <a:gd name="T16" fmla="*/ 2605306 w 99"/>
                <a:gd name="T17" fmla="*/ 26945654 h 157"/>
                <a:gd name="T18" fmla="*/ 0 w 99"/>
                <a:gd name="T19" fmla="*/ 23950539 h 157"/>
                <a:gd name="T20" fmla="*/ 7817531 w 99"/>
                <a:gd name="T21" fmla="*/ 11975270 h 157"/>
                <a:gd name="T22" fmla="*/ 26056286 w 99"/>
                <a:gd name="T23" fmla="*/ 0 h 157"/>
                <a:gd name="T24" fmla="*/ 49507266 w 99"/>
                <a:gd name="T25" fmla="*/ 26945654 h 157"/>
                <a:gd name="T26" fmla="*/ 31266897 w 99"/>
                <a:gd name="T27" fmla="*/ 68858233 h 157"/>
                <a:gd name="T28" fmla="*/ 10422837 w 99"/>
                <a:gd name="T29" fmla="*/ 92810503 h 157"/>
                <a:gd name="T30" fmla="*/ 36479123 w 99"/>
                <a:gd name="T31" fmla="*/ 92810503 h 157"/>
                <a:gd name="T32" fmla="*/ 52112572 w 99"/>
                <a:gd name="T33" fmla="*/ 83828618 h 157"/>
                <a:gd name="T34" fmla="*/ 54717878 w 99"/>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7">
                  <a:moveTo>
                    <a:pt x="98" y="125"/>
                  </a:moveTo>
                  <a:lnTo>
                    <a:pt x="98" y="125"/>
                  </a:lnTo>
                  <a:cubicBezTo>
                    <a:pt x="93" y="135"/>
                    <a:pt x="93" y="146"/>
                    <a:pt x="88" y="156"/>
                  </a:cubicBezTo>
                  <a:cubicBezTo>
                    <a:pt x="0" y="156"/>
                    <a:pt x="0" y="156"/>
                    <a:pt x="0" y="156"/>
                  </a:cubicBezTo>
                  <a:cubicBezTo>
                    <a:pt x="0" y="151"/>
                    <a:pt x="0" y="151"/>
                    <a:pt x="0" y="151"/>
                  </a:cubicBezTo>
                  <a:cubicBezTo>
                    <a:pt x="16" y="135"/>
                    <a:pt x="26" y="125"/>
                    <a:pt x="37" y="110"/>
                  </a:cubicBezTo>
                  <a:cubicBezTo>
                    <a:pt x="52" y="93"/>
                    <a:pt x="68" y="73"/>
                    <a:pt x="68" y="52"/>
                  </a:cubicBezTo>
                  <a:cubicBezTo>
                    <a:pt x="68" y="32"/>
                    <a:pt x="57" y="21"/>
                    <a:pt x="42" y="21"/>
                  </a:cubicBezTo>
                  <a:cubicBezTo>
                    <a:pt x="26" y="21"/>
                    <a:pt x="16" y="32"/>
                    <a:pt x="6" y="42"/>
                  </a:cubicBezTo>
                  <a:cubicBezTo>
                    <a:pt x="0" y="37"/>
                    <a:pt x="0" y="37"/>
                    <a:pt x="0" y="37"/>
                  </a:cubicBezTo>
                  <a:cubicBezTo>
                    <a:pt x="16" y="16"/>
                    <a:pt x="16" y="16"/>
                    <a:pt x="16" y="16"/>
                  </a:cubicBezTo>
                  <a:cubicBezTo>
                    <a:pt x="21" y="11"/>
                    <a:pt x="37" y="0"/>
                    <a:pt x="47" y="0"/>
                  </a:cubicBezTo>
                  <a:cubicBezTo>
                    <a:pt x="68" y="0"/>
                    <a:pt x="88" y="16"/>
                    <a:pt x="88" y="42"/>
                  </a:cubicBezTo>
                  <a:cubicBezTo>
                    <a:pt x="88" y="63"/>
                    <a:pt x="78" y="78"/>
                    <a:pt x="57" y="104"/>
                  </a:cubicBezTo>
                  <a:cubicBezTo>
                    <a:pt x="21" y="140"/>
                    <a:pt x="21" y="140"/>
                    <a:pt x="21" y="140"/>
                  </a:cubicBezTo>
                  <a:cubicBezTo>
                    <a:pt x="68" y="140"/>
                    <a:pt x="68" y="140"/>
                    <a:pt x="68" y="140"/>
                  </a:cubicBezTo>
                  <a:cubicBezTo>
                    <a:pt x="83" y="140"/>
                    <a:pt x="83" y="135"/>
                    <a:pt x="93" y="125"/>
                  </a:cubicBezTo>
                  <a:lnTo>
                    <a:pt x="98"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8" name="Freeform 358"/>
            <p:cNvSpPr>
              <a:spLocks noChangeArrowheads="1"/>
            </p:cNvSpPr>
            <p:nvPr/>
          </p:nvSpPr>
          <p:spPr bwMode="auto">
            <a:xfrm>
              <a:off x="11343267" y="9343319"/>
              <a:ext cx="159805" cy="279644"/>
            </a:xfrm>
            <a:custGeom>
              <a:avLst/>
              <a:gdLst>
                <a:gd name="T0" fmla="*/ 20845674 w 99"/>
                <a:gd name="T1" fmla="*/ 44696433 h 162"/>
                <a:gd name="T2" fmla="*/ 20845674 w 99"/>
                <a:gd name="T3" fmla="*/ 44696433 h 162"/>
                <a:gd name="T4" fmla="*/ 28661592 w 99"/>
                <a:gd name="T5" fmla="*/ 41717016 h 162"/>
                <a:gd name="T6" fmla="*/ 54717878 w 99"/>
                <a:gd name="T7" fmla="*/ 68535221 h 162"/>
                <a:gd name="T8" fmla="*/ 26056286 w 99"/>
                <a:gd name="T9" fmla="*/ 107271093 h 162"/>
                <a:gd name="T10" fmla="*/ 0 w 99"/>
                <a:gd name="T11" fmla="*/ 65554077 h 162"/>
                <a:gd name="T12" fmla="*/ 33872203 w 99"/>
                <a:gd name="T13" fmla="*/ 5958834 h 162"/>
                <a:gd name="T14" fmla="*/ 52112572 w 99"/>
                <a:gd name="T15" fmla="*/ 0 h 162"/>
                <a:gd name="T16" fmla="*/ 52112572 w 99"/>
                <a:gd name="T17" fmla="*/ 5958834 h 162"/>
                <a:gd name="T18" fmla="*/ 36479123 w 99"/>
                <a:gd name="T19" fmla="*/ 11919394 h 162"/>
                <a:gd name="T20" fmla="*/ 10422837 w 99"/>
                <a:gd name="T21" fmla="*/ 47675850 h 162"/>
                <a:gd name="T22" fmla="*/ 20845674 w 99"/>
                <a:gd name="T23" fmla="*/ 44696433 h 162"/>
                <a:gd name="T24" fmla="*/ 10422837 w 99"/>
                <a:gd name="T25" fmla="*/ 53636410 h 162"/>
                <a:gd name="T26" fmla="*/ 10422837 w 99"/>
                <a:gd name="T27" fmla="*/ 53636410 h 162"/>
                <a:gd name="T28" fmla="*/ 10422837 w 99"/>
                <a:gd name="T29" fmla="*/ 65554077 h 162"/>
                <a:gd name="T30" fmla="*/ 28661592 w 99"/>
                <a:gd name="T31" fmla="*/ 101312259 h 162"/>
                <a:gd name="T32" fmla="*/ 44295040 w 99"/>
                <a:gd name="T33" fmla="*/ 77473471 h 162"/>
                <a:gd name="T34" fmla="*/ 23450980 w 99"/>
                <a:gd name="T35" fmla="*/ 47675850 h 162"/>
                <a:gd name="T36" fmla="*/ 10422837 w 99"/>
                <a:gd name="T37" fmla="*/ 53636410 h 1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9" h="162">
                  <a:moveTo>
                    <a:pt x="36" y="68"/>
                  </a:moveTo>
                  <a:lnTo>
                    <a:pt x="36" y="68"/>
                  </a:lnTo>
                  <a:cubicBezTo>
                    <a:pt x="41" y="63"/>
                    <a:pt x="46" y="63"/>
                    <a:pt x="51" y="63"/>
                  </a:cubicBezTo>
                  <a:cubicBezTo>
                    <a:pt x="78" y="63"/>
                    <a:pt x="98" y="83"/>
                    <a:pt x="98" y="104"/>
                  </a:cubicBezTo>
                  <a:cubicBezTo>
                    <a:pt x="98" y="135"/>
                    <a:pt x="78" y="161"/>
                    <a:pt x="46" y="161"/>
                  </a:cubicBezTo>
                  <a:cubicBezTo>
                    <a:pt x="20" y="161"/>
                    <a:pt x="0" y="135"/>
                    <a:pt x="0" y="99"/>
                  </a:cubicBezTo>
                  <a:cubicBezTo>
                    <a:pt x="0" y="47"/>
                    <a:pt x="36" y="21"/>
                    <a:pt x="61" y="11"/>
                  </a:cubicBezTo>
                  <a:cubicBezTo>
                    <a:pt x="67" y="5"/>
                    <a:pt x="83" y="5"/>
                    <a:pt x="93" y="0"/>
                  </a:cubicBezTo>
                  <a:cubicBezTo>
                    <a:pt x="93" y="11"/>
                    <a:pt x="93" y="11"/>
                    <a:pt x="93" y="11"/>
                  </a:cubicBezTo>
                  <a:cubicBezTo>
                    <a:pt x="83" y="11"/>
                    <a:pt x="78" y="16"/>
                    <a:pt x="67" y="16"/>
                  </a:cubicBezTo>
                  <a:cubicBezTo>
                    <a:pt x="51" y="27"/>
                    <a:pt x="31" y="42"/>
                    <a:pt x="20" y="73"/>
                  </a:cubicBezTo>
                  <a:lnTo>
                    <a:pt x="36" y="68"/>
                  </a:lnTo>
                  <a:close/>
                  <a:moveTo>
                    <a:pt x="20" y="83"/>
                  </a:moveTo>
                  <a:lnTo>
                    <a:pt x="20" y="83"/>
                  </a:lnTo>
                  <a:cubicBezTo>
                    <a:pt x="20" y="88"/>
                    <a:pt x="20" y="93"/>
                    <a:pt x="20" y="99"/>
                  </a:cubicBezTo>
                  <a:cubicBezTo>
                    <a:pt x="20" y="125"/>
                    <a:pt x="31" y="151"/>
                    <a:pt x="51" y="151"/>
                  </a:cubicBezTo>
                  <a:cubicBezTo>
                    <a:pt x="73" y="151"/>
                    <a:pt x="78" y="130"/>
                    <a:pt x="78" y="115"/>
                  </a:cubicBezTo>
                  <a:cubicBezTo>
                    <a:pt x="78" y="93"/>
                    <a:pt x="67" y="73"/>
                    <a:pt x="41" y="73"/>
                  </a:cubicBezTo>
                  <a:cubicBezTo>
                    <a:pt x="36" y="73"/>
                    <a:pt x="25" y="78"/>
                    <a:pt x="20" y="8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9" name="Freeform 359"/>
            <p:cNvSpPr>
              <a:spLocks noChangeArrowheads="1"/>
            </p:cNvSpPr>
            <p:nvPr/>
          </p:nvSpPr>
          <p:spPr bwMode="auto">
            <a:xfrm>
              <a:off x="11950524" y="9343319"/>
              <a:ext cx="167795" cy="271654"/>
            </a:xfrm>
            <a:custGeom>
              <a:avLst/>
              <a:gdLst>
                <a:gd name="T0" fmla="*/ 61941524 w 100"/>
                <a:gd name="T1" fmla="*/ 83828618 h 157"/>
                <a:gd name="T2" fmla="*/ 61941524 w 100"/>
                <a:gd name="T3" fmla="*/ 83828618 h 157"/>
                <a:gd name="T4" fmla="*/ 53494724 w 100"/>
                <a:gd name="T5" fmla="*/ 104785772 h 157"/>
                <a:gd name="T6" fmla="*/ 0 w 100"/>
                <a:gd name="T7" fmla="*/ 104785772 h 157"/>
                <a:gd name="T8" fmla="*/ 0 w 100"/>
                <a:gd name="T9" fmla="*/ 101792387 h 157"/>
                <a:gd name="T10" fmla="*/ 25340401 w 100"/>
                <a:gd name="T11" fmla="*/ 74846733 h 157"/>
                <a:gd name="T12" fmla="*/ 42232324 w 100"/>
                <a:gd name="T13" fmla="*/ 35925809 h 157"/>
                <a:gd name="T14" fmla="*/ 25340401 w 100"/>
                <a:gd name="T15" fmla="*/ 14968654 h 157"/>
                <a:gd name="T16" fmla="*/ 5631200 w 100"/>
                <a:gd name="T17" fmla="*/ 26945654 h 157"/>
                <a:gd name="T18" fmla="*/ 0 w 100"/>
                <a:gd name="T19" fmla="*/ 23950539 h 157"/>
                <a:gd name="T20" fmla="*/ 11262400 w 100"/>
                <a:gd name="T21" fmla="*/ 11975270 h 157"/>
                <a:gd name="T22" fmla="*/ 28156001 w 100"/>
                <a:gd name="T23" fmla="*/ 0 h 157"/>
                <a:gd name="T24" fmla="*/ 53494724 w 100"/>
                <a:gd name="T25" fmla="*/ 26945654 h 157"/>
                <a:gd name="T26" fmla="*/ 36601123 w 100"/>
                <a:gd name="T27" fmla="*/ 68858233 h 157"/>
                <a:gd name="T28" fmla="*/ 14078001 w 100"/>
                <a:gd name="T29" fmla="*/ 92810503 h 157"/>
                <a:gd name="T30" fmla="*/ 42232324 w 100"/>
                <a:gd name="T31" fmla="*/ 92810503 h 157"/>
                <a:gd name="T32" fmla="*/ 563103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3" y="135"/>
                    <a:pt x="93" y="146"/>
                    <a:pt x="88" y="156"/>
                  </a:cubicBezTo>
                  <a:cubicBezTo>
                    <a:pt x="0" y="156"/>
                    <a:pt x="0" y="156"/>
                    <a:pt x="0" y="156"/>
                  </a:cubicBezTo>
                  <a:cubicBezTo>
                    <a:pt x="0" y="151"/>
                    <a:pt x="0" y="151"/>
                    <a:pt x="0" y="151"/>
                  </a:cubicBezTo>
                  <a:cubicBezTo>
                    <a:pt x="16" y="135"/>
                    <a:pt x="27" y="125"/>
                    <a:pt x="42" y="110"/>
                  </a:cubicBezTo>
                  <a:cubicBezTo>
                    <a:pt x="52" y="93"/>
                    <a:pt x="68" y="73"/>
                    <a:pt x="68" y="52"/>
                  </a:cubicBezTo>
                  <a:cubicBezTo>
                    <a:pt x="68" y="32"/>
                    <a:pt x="57" y="21"/>
                    <a:pt x="42" y="21"/>
                  </a:cubicBezTo>
                  <a:cubicBezTo>
                    <a:pt x="27" y="21"/>
                    <a:pt x="16" y="32"/>
                    <a:pt x="10" y="42"/>
                  </a:cubicBezTo>
                  <a:cubicBezTo>
                    <a:pt x="0" y="37"/>
                    <a:pt x="0" y="37"/>
                    <a:pt x="0" y="37"/>
                  </a:cubicBezTo>
                  <a:cubicBezTo>
                    <a:pt x="16" y="16"/>
                    <a:pt x="16" y="16"/>
                    <a:pt x="16" y="16"/>
                  </a:cubicBezTo>
                  <a:cubicBezTo>
                    <a:pt x="27" y="11"/>
                    <a:pt x="37" y="0"/>
                    <a:pt x="47" y="0"/>
                  </a:cubicBezTo>
                  <a:cubicBezTo>
                    <a:pt x="73" y="0"/>
                    <a:pt x="88" y="16"/>
                    <a:pt x="88" y="42"/>
                  </a:cubicBezTo>
                  <a:cubicBezTo>
                    <a:pt x="88" y="63"/>
                    <a:pt x="78" y="78"/>
                    <a:pt x="57" y="104"/>
                  </a:cubicBezTo>
                  <a:cubicBezTo>
                    <a:pt x="21" y="140"/>
                    <a:pt x="21" y="140"/>
                    <a:pt x="21" y="140"/>
                  </a:cubicBezTo>
                  <a:cubicBezTo>
                    <a:pt x="68" y="140"/>
                    <a:pt x="68" y="140"/>
                    <a:pt x="68" y="140"/>
                  </a:cubicBezTo>
                  <a:cubicBezTo>
                    <a:pt x="83" y="140"/>
                    <a:pt x="83" y="135"/>
                    <a:pt x="93" y="125"/>
                  </a:cubicBezTo>
                  <a:lnTo>
                    <a:pt x="99"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0" name="Freeform 360"/>
            <p:cNvSpPr>
              <a:spLocks noChangeArrowheads="1"/>
            </p:cNvSpPr>
            <p:nvPr/>
          </p:nvSpPr>
          <p:spPr bwMode="auto">
            <a:xfrm>
              <a:off x="12166260" y="9359299"/>
              <a:ext cx="159805" cy="271654"/>
            </a:xfrm>
            <a:custGeom>
              <a:avLst/>
              <a:gdLst>
                <a:gd name="T0" fmla="*/ 54717878 w 99"/>
                <a:gd name="T1" fmla="*/ 2993385 h 157"/>
                <a:gd name="T2" fmla="*/ 54717878 w 99"/>
                <a:gd name="T3" fmla="*/ 2993385 h 157"/>
                <a:gd name="T4" fmla="*/ 18238754 w 99"/>
                <a:gd name="T5" fmla="*/ 101792387 h 157"/>
                <a:gd name="T6" fmla="*/ 5210612 w 99"/>
                <a:gd name="T7" fmla="*/ 104785772 h 157"/>
                <a:gd name="T8" fmla="*/ 5210612 w 99"/>
                <a:gd name="T9" fmla="*/ 101792387 h 157"/>
                <a:gd name="T10" fmla="*/ 44295040 w 99"/>
                <a:gd name="T11" fmla="*/ 11975270 h 157"/>
                <a:gd name="T12" fmla="*/ 18238754 w 99"/>
                <a:gd name="T13" fmla="*/ 11975270 h 157"/>
                <a:gd name="T14" fmla="*/ 2605306 w 99"/>
                <a:gd name="T15" fmla="*/ 23950539 h 157"/>
                <a:gd name="T16" fmla="*/ 0 w 99"/>
                <a:gd name="T17" fmla="*/ 23950539 h 157"/>
                <a:gd name="T18" fmla="*/ 2605306 w 99"/>
                <a:gd name="T19" fmla="*/ 0 h 157"/>
                <a:gd name="T20" fmla="*/ 54717878 w 99"/>
                <a:gd name="T21" fmla="*/ 0 h 157"/>
                <a:gd name="T22" fmla="*/ 54717878 w 99"/>
                <a:gd name="T23" fmla="*/ 2993385 h 1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9" h="157">
                  <a:moveTo>
                    <a:pt x="98" y="6"/>
                  </a:moveTo>
                  <a:lnTo>
                    <a:pt x="98" y="6"/>
                  </a:lnTo>
                  <a:cubicBezTo>
                    <a:pt x="77" y="52"/>
                    <a:pt x="51" y="105"/>
                    <a:pt x="31" y="151"/>
                  </a:cubicBezTo>
                  <a:cubicBezTo>
                    <a:pt x="10" y="156"/>
                    <a:pt x="10" y="156"/>
                    <a:pt x="10" y="156"/>
                  </a:cubicBezTo>
                  <a:cubicBezTo>
                    <a:pt x="10" y="151"/>
                    <a:pt x="10" y="151"/>
                    <a:pt x="10" y="151"/>
                  </a:cubicBezTo>
                  <a:cubicBezTo>
                    <a:pt x="36" y="110"/>
                    <a:pt x="62" y="63"/>
                    <a:pt x="82" y="16"/>
                  </a:cubicBezTo>
                  <a:cubicBezTo>
                    <a:pt x="31" y="16"/>
                    <a:pt x="31" y="16"/>
                    <a:pt x="31" y="16"/>
                  </a:cubicBezTo>
                  <a:cubicBezTo>
                    <a:pt x="15" y="16"/>
                    <a:pt x="15" y="22"/>
                    <a:pt x="5" y="37"/>
                  </a:cubicBezTo>
                  <a:cubicBezTo>
                    <a:pt x="0" y="37"/>
                    <a:pt x="0" y="37"/>
                    <a:pt x="0" y="37"/>
                  </a:cubicBezTo>
                  <a:cubicBezTo>
                    <a:pt x="0" y="22"/>
                    <a:pt x="5" y="11"/>
                    <a:pt x="5" y="0"/>
                  </a:cubicBezTo>
                  <a:cubicBezTo>
                    <a:pt x="98" y="0"/>
                    <a:pt x="98" y="0"/>
                    <a:pt x="98" y="0"/>
                  </a:cubicBezTo>
                  <a:lnTo>
                    <a:pt x="98" y="6"/>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1" name="Freeform 361"/>
            <p:cNvSpPr>
              <a:spLocks noChangeArrowheads="1"/>
            </p:cNvSpPr>
            <p:nvPr/>
          </p:nvSpPr>
          <p:spPr bwMode="auto">
            <a:xfrm>
              <a:off x="12781507" y="9343319"/>
              <a:ext cx="167795" cy="271654"/>
            </a:xfrm>
            <a:custGeom>
              <a:avLst/>
              <a:gdLst>
                <a:gd name="T0" fmla="*/ 61941524 w 100"/>
                <a:gd name="T1" fmla="*/ 83828618 h 157"/>
                <a:gd name="T2" fmla="*/ 61941524 w 100"/>
                <a:gd name="T3" fmla="*/ 83828618 h 157"/>
                <a:gd name="T4" fmla="*/ 53494724 w 100"/>
                <a:gd name="T5" fmla="*/ 104785772 h 157"/>
                <a:gd name="T6" fmla="*/ 0 w 100"/>
                <a:gd name="T7" fmla="*/ 104785772 h 157"/>
                <a:gd name="T8" fmla="*/ 0 w 100"/>
                <a:gd name="T9" fmla="*/ 101792387 h 157"/>
                <a:gd name="T10" fmla="*/ 25340401 w 100"/>
                <a:gd name="T11" fmla="*/ 74846733 h 157"/>
                <a:gd name="T12" fmla="*/ 42232324 w 100"/>
                <a:gd name="T13" fmla="*/ 35925809 h 157"/>
                <a:gd name="T14" fmla="*/ 25340401 w 100"/>
                <a:gd name="T15" fmla="*/ 14968654 h 157"/>
                <a:gd name="T16" fmla="*/ 5631200 w 100"/>
                <a:gd name="T17" fmla="*/ 26945654 h 157"/>
                <a:gd name="T18" fmla="*/ 2815600 w 100"/>
                <a:gd name="T19" fmla="*/ 23950539 h 157"/>
                <a:gd name="T20" fmla="*/ 11262400 w 100"/>
                <a:gd name="T21" fmla="*/ 11975270 h 157"/>
                <a:gd name="T22" fmla="*/ 30969923 w 100"/>
                <a:gd name="T23" fmla="*/ 0 h 157"/>
                <a:gd name="T24" fmla="*/ 53494724 w 100"/>
                <a:gd name="T25" fmla="*/ 26945654 h 157"/>
                <a:gd name="T26" fmla="*/ 36601123 w 100"/>
                <a:gd name="T27" fmla="*/ 68858233 h 157"/>
                <a:gd name="T28" fmla="*/ 16893601 w 100"/>
                <a:gd name="T29" fmla="*/ 92810503 h 157"/>
                <a:gd name="T30" fmla="*/ 42232324 w 100"/>
                <a:gd name="T31" fmla="*/ 92810503 h 157"/>
                <a:gd name="T32" fmla="*/ 591259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9" y="135"/>
                    <a:pt x="94" y="146"/>
                    <a:pt x="88" y="156"/>
                  </a:cubicBezTo>
                  <a:cubicBezTo>
                    <a:pt x="0" y="156"/>
                    <a:pt x="0" y="156"/>
                    <a:pt x="0" y="156"/>
                  </a:cubicBezTo>
                  <a:cubicBezTo>
                    <a:pt x="0" y="151"/>
                    <a:pt x="0" y="151"/>
                    <a:pt x="0" y="151"/>
                  </a:cubicBezTo>
                  <a:cubicBezTo>
                    <a:pt x="16" y="135"/>
                    <a:pt x="27" y="125"/>
                    <a:pt x="42" y="110"/>
                  </a:cubicBezTo>
                  <a:cubicBezTo>
                    <a:pt x="58" y="93"/>
                    <a:pt x="68" y="73"/>
                    <a:pt x="68" y="52"/>
                  </a:cubicBezTo>
                  <a:cubicBezTo>
                    <a:pt x="68" y="32"/>
                    <a:pt x="58" y="21"/>
                    <a:pt x="42" y="21"/>
                  </a:cubicBezTo>
                  <a:cubicBezTo>
                    <a:pt x="27" y="21"/>
                    <a:pt x="16" y="32"/>
                    <a:pt x="11" y="42"/>
                  </a:cubicBezTo>
                  <a:cubicBezTo>
                    <a:pt x="5" y="37"/>
                    <a:pt x="5" y="37"/>
                    <a:pt x="5" y="37"/>
                  </a:cubicBezTo>
                  <a:cubicBezTo>
                    <a:pt x="16" y="16"/>
                    <a:pt x="16" y="16"/>
                    <a:pt x="16" y="16"/>
                  </a:cubicBezTo>
                  <a:cubicBezTo>
                    <a:pt x="27" y="11"/>
                    <a:pt x="37" y="0"/>
                    <a:pt x="52" y="0"/>
                  </a:cubicBezTo>
                  <a:cubicBezTo>
                    <a:pt x="73" y="0"/>
                    <a:pt x="88" y="16"/>
                    <a:pt x="88" y="42"/>
                  </a:cubicBezTo>
                  <a:cubicBezTo>
                    <a:pt x="88" y="63"/>
                    <a:pt x="83" y="78"/>
                    <a:pt x="58" y="104"/>
                  </a:cubicBezTo>
                  <a:cubicBezTo>
                    <a:pt x="27" y="140"/>
                    <a:pt x="27" y="140"/>
                    <a:pt x="27" y="140"/>
                  </a:cubicBezTo>
                  <a:cubicBezTo>
                    <a:pt x="68" y="140"/>
                    <a:pt x="68" y="140"/>
                    <a:pt x="68" y="140"/>
                  </a:cubicBezTo>
                  <a:cubicBezTo>
                    <a:pt x="83" y="140"/>
                    <a:pt x="83" y="135"/>
                    <a:pt x="94" y="125"/>
                  </a:cubicBezTo>
                  <a:lnTo>
                    <a:pt x="99"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2" name="Freeform 362"/>
            <p:cNvSpPr>
              <a:spLocks noChangeArrowheads="1"/>
            </p:cNvSpPr>
            <p:nvPr/>
          </p:nvSpPr>
          <p:spPr bwMode="auto">
            <a:xfrm>
              <a:off x="12997242" y="9343319"/>
              <a:ext cx="159805" cy="279644"/>
            </a:xfrm>
            <a:custGeom>
              <a:avLst/>
              <a:gdLst>
                <a:gd name="T0" fmla="*/ 53763448 w 95"/>
                <a:gd name="T1" fmla="*/ 23838788 h 162"/>
                <a:gd name="T2" fmla="*/ 53763448 w 95"/>
                <a:gd name="T3" fmla="*/ 23838788 h 162"/>
                <a:gd name="T4" fmla="*/ 50934059 w 95"/>
                <a:gd name="T5" fmla="*/ 38737599 h 162"/>
                <a:gd name="T6" fmla="*/ 39614818 w 95"/>
                <a:gd name="T7" fmla="*/ 47675850 h 162"/>
                <a:gd name="T8" fmla="*/ 59422228 w 95"/>
                <a:gd name="T9" fmla="*/ 77473471 h 162"/>
                <a:gd name="T10" fmla="*/ 28297260 w 95"/>
                <a:gd name="T11" fmla="*/ 107271093 h 162"/>
                <a:gd name="T12" fmla="*/ 0 w 95"/>
                <a:gd name="T13" fmla="*/ 80452888 h 162"/>
                <a:gd name="T14" fmla="*/ 5658779 w 95"/>
                <a:gd name="T15" fmla="*/ 62574660 h 162"/>
                <a:gd name="T16" fmla="*/ 19807409 w 95"/>
                <a:gd name="T17" fmla="*/ 50655267 h 162"/>
                <a:gd name="T18" fmla="*/ 2829390 w 95"/>
                <a:gd name="T19" fmla="*/ 26818205 h 162"/>
                <a:gd name="T20" fmla="*/ 31126650 w 95"/>
                <a:gd name="T21" fmla="*/ 0 h 162"/>
                <a:gd name="T22" fmla="*/ 53763448 w 95"/>
                <a:gd name="T23" fmla="*/ 23838788 h 162"/>
                <a:gd name="T24" fmla="*/ 48104669 w 95"/>
                <a:gd name="T25" fmla="*/ 80452888 h 162"/>
                <a:gd name="T26" fmla="*/ 48104669 w 95"/>
                <a:gd name="T27" fmla="*/ 80452888 h 162"/>
                <a:gd name="T28" fmla="*/ 25466188 w 95"/>
                <a:gd name="T29" fmla="*/ 53636410 h 162"/>
                <a:gd name="T30" fmla="*/ 14148630 w 95"/>
                <a:gd name="T31" fmla="*/ 77473471 h 162"/>
                <a:gd name="T32" fmla="*/ 31126650 w 95"/>
                <a:gd name="T33" fmla="*/ 101312259 h 162"/>
                <a:gd name="T34" fmla="*/ 48104669 w 95"/>
                <a:gd name="T35" fmla="*/ 80452888 h 162"/>
                <a:gd name="T36" fmla="*/ 16978020 w 95"/>
                <a:gd name="T37" fmla="*/ 23838788 h 162"/>
                <a:gd name="T38" fmla="*/ 16978020 w 95"/>
                <a:gd name="T39" fmla="*/ 23838788 h 162"/>
                <a:gd name="T40" fmla="*/ 36785429 w 95"/>
                <a:gd name="T41" fmla="*/ 44696433 h 162"/>
                <a:gd name="T42" fmla="*/ 45275280 w 95"/>
                <a:gd name="T43" fmla="*/ 26818205 h 162"/>
                <a:gd name="T44" fmla="*/ 28297260 w 95"/>
                <a:gd name="T45" fmla="*/ 5958834 h 162"/>
                <a:gd name="T46" fmla="*/ 16978020 w 95"/>
                <a:gd name="T47" fmla="*/ 23838788 h 1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5" h="162">
                  <a:moveTo>
                    <a:pt x="88" y="37"/>
                  </a:moveTo>
                  <a:lnTo>
                    <a:pt x="88" y="37"/>
                  </a:lnTo>
                  <a:cubicBezTo>
                    <a:pt x="88" y="47"/>
                    <a:pt x="88" y="52"/>
                    <a:pt x="83" y="57"/>
                  </a:cubicBezTo>
                  <a:cubicBezTo>
                    <a:pt x="78" y="63"/>
                    <a:pt x="73" y="68"/>
                    <a:pt x="63" y="73"/>
                  </a:cubicBezTo>
                  <a:cubicBezTo>
                    <a:pt x="78" y="83"/>
                    <a:pt x="94" y="93"/>
                    <a:pt x="94" y="115"/>
                  </a:cubicBezTo>
                  <a:cubicBezTo>
                    <a:pt x="94" y="146"/>
                    <a:pt x="68" y="161"/>
                    <a:pt x="47" y="161"/>
                  </a:cubicBezTo>
                  <a:cubicBezTo>
                    <a:pt x="22" y="161"/>
                    <a:pt x="0" y="146"/>
                    <a:pt x="0" y="120"/>
                  </a:cubicBezTo>
                  <a:cubicBezTo>
                    <a:pt x="0" y="110"/>
                    <a:pt x="5" y="99"/>
                    <a:pt x="11" y="93"/>
                  </a:cubicBezTo>
                  <a:cubicBezTo>
                    <a:pt x="16" y="93"/>
                    <a:pt x="27" y="83"/>
                    <a:pt x="32" y="78"/>
                  </a:cubicBezTo>
                  <a:cubicBezTo>
                    <a:pt x="16" y="73"/>
                    <a:pt x="5" y="57"/>
                    <a:pt x="5" y="42"/>
                  </a:cubicBezTo>
                  <a:cubicBezTo>
                    <a:pt x="5" y="21"/>
                    <a:pt x="27" y="0"/>
                    <a:pt x="52" y="0"/>
                  </a:cubicBezTo>
                  <a:cubicBezTo>
                    <a:pt x="73" y="0"/>
                    <a:pt x="88" y="21"/>
                    <a:pt x="88" y="37"/>
                  </a:cubicBezTo>
                  <a:close/>
                  <a:moveTo>
                    <a:pt x="78" y="120"/>
                  </a:moveTo>
                  <a:lnTo>
                    <a:pt x="78" y="120"/>
                  </a:lnTo>
                  <a:cubicBezTo>
                    <a:pt x="78" y="104"/>
                    <a:pt x="58" y="93"/>
                    <a:pt x="42" y="83"/>
                  </a:cubicBezTo>
                  <a:cubicBezTo>
                    <a:pt x="27" y="93"/>
                    <a:pt x="22" y="104"/>
                    <a:pt x="22" y="115"/>
                  </a:cubicBezTo>
                  <a:cubicBezTo>
                    <a:pt x="22" y="140"/>
                    <a:pt x="37" y="151"/>
                    <a:pt x="52" y="151"/>
                  </a:cubicBezTo>
                  <a:cubicBezTo>
                    <a:pt x="63" y="151"/>
                    <a:pt x="78" y="140"/>
                    <a:pt x="78" y="120"/>
                  </a:cubicBezTo>
                  <a:close/>
                  <a:moveTo>
                    <a:pt x="27" y="37"/>
                  </a:moveTo>
                  <a:lnTo>
                    <a:pt x="27" y="37"/>
                  </a:lnTo>
                  <a:cubicBezTo>
                    <a:pt x="27" y="52"/>
                    <a:pt x="42" y="63"/>
                    <a:pt x="58" y="68"/>
                  </a:cubicBezTo>
                  <a:cubicBezTo>
                    <a:pt x="63" y="63"/>
                    <a:pt x="73" y="52"/>
                    <a:pt x="73" y="42"/>
                  </a:cubicBezTo>
                  <a:cubicBezTo>
                    <a:pt x="73" y="21"/>
                    <a:pt x="58" y="11"/>
                    <a:pt x="47" y="11"/>
                  </a:cubicBezTo>
                  <a:cubicBezTo>
                    <a:pt x="32" y="11"/>
                    <a:pt x="27" y="21"/>
                    <a:pt x="27" y="37"/>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3" name="Freeform 363"/>
            <p:cNvSpPr>
              <a:spLocks noChangeArrowheads="1"/>
            </p:cNvSpPr>
            <p:nvPr/>
          </p:nvSpPr>
          <p:spPr bwMode="auto">
            <a:xfrm>
              <a:off x="13604499" y="9343319"/>
              <a:ext cx="167795" cy="271654"/>
            </a:xfrm>
            <a:custGeom>
              <a:avLst/>
              <a:gdLst>
                <a:gd name="T0" fmla="*/ 61941524 w 100"/>
                <a:gd name="T1" fmla="*/ 83828618 h 157"/>
                <a:gd name="T2" fmla="*/ 61941524 w 100"/>
                <a:gd name="T3" fmla="*/ 83828618 h 157"/>
                <a:gd name="T4" fmla="*/ 59125924 w 100"/>
                <a:gd name="T5" fmla="*/ 104785772 h 157"/>
                <a:gd name="T6" fmla="*/ 0 w 100"/>
                <a:gd name="T7" fmla="*/ 104785772 h 157"/>
                <a:gd name="T8" fmla="*/ 0 w 100"/>
                <a:gd name="T9" fmla="*/ 101792387 h 157"/>
                <a:gd name="T10" fmla="*/ 25340401 w 100"/>
                <a:gd name="T11" fmla="*/ 74846733 h 157"/>
                <a:gd name="T12" fmla="*/ 45047924 w 100"/>
                <a:gd name="T13" fmla="*/ 35925809 h 157"/>
                <a:gd name="T14" fmla="*/ 25340401 w 100"/>
                <a:gd name="T15" fmla="*/ 14968654 h 157"/>
                <a:gd name="T16" fmla="*/ 5631200 w 100"/>
                <a:gd name="T17" fmla="*/ 26945654 h 157"/>
                <a:gd name="T18" fmla="*/ 2815600 w 100"/>
                <a:gd name="T19" fmla="*/ 23950539 h 157"/>
                <a:gd name="T20" fmla="*/ 11262400 w 100"/>
                <a:gd name="T21" fmla="*/ 11975270 h 157"/>
                <a:gd name="T22" fmla="*/ 33785523 w 100"/>
                <a:gd name="T23" fmla="*/ 0 h 157"/>
                <a:gd name="T24" fmla="*/ 56310324 w 100"/>
                <a:gd name="T25" fmla="*/ 26945654 h 157"/>
                <a:gd name="T26" fmla="*/ 36601123 w 100"/>
                <a:gd name="T27" fmla="*/ 68858233 h 157"/>
                <a:gd name="T28" fmla="*/ 16893601 w 100"/>
                <a:gd name="T29" fmla="*/ 92810503 h 157"/>
                <a:gd name="T30" fmla="*/ 42232324 w 100"/>
                <a:gd name="T31" fmla="*/ 92810503 h 157"/>
                <a:gd name="T32" fmla="*/ 591259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9" y="135"/>
                    <a:pt x="94" y="146"/>
                    <a:pt x="94" y="156"/>
                  </a:cubicBezTo>
                  <a:cubicBezTo>
                    <a:pt x="0" y="156"/>
                    <a:pt x="0" y="156"/>
                    <a:pt x="0" y="156"/>
                  </a:cubicBezTo>
                  <a:cubicBezTo>
                    <a:pt x="0" y="151"/>
                    <a:pt x="0" y="151"/>
                    <a:pt x="0" y="151"/>
                  </a:cubicBezTo>
                  <a:cubicBezTo>
                    <a:pt x="16" y="135"/>
                    <a:pt x="26" y="125"/>
                    <a:pt x="41" y="110"/>
                  </a:cubicBezTo>
                  <a:cubicBezTo>
                    <a:pt x="58" y="93"/>
                    <a:pt x="73" y="73"/>
                    <a:pt x="73" y="52"/>
                  </a:cubicBezTo>
                  <a:cubicBezTo>
                    <a:pt x="73" y="32"/>
                    <a:pt x="58" y="21"/>
                    <a:pt x="41" y="21"/>
                  </a:cubicBezTo>
                  <a:cubicBezTo>
                    <a:pt x="26" y="21"/>
                    <a:pt x="16" y="32"/>
                    <a:pt x="11" y="42"/>
                  </a:cubicBezTo>
                  <a:cubicBezTo>
                    <a:pt x="6" y="37"/>
                    <a:pt x="6" y="37"/>
                    <a:pt x="6" y="37"/>
                  </a:cubicBezTo>
                  <a:cubicBezTo>
                    <a:pt x="16" y="16"/>
                    <a:pt x="16" y="16"/>
                    <a:pt x="16" y="16"/>
                  </a:cubicBezTo>
                  <a:cubicBezTo>
                    <a:pt x="26" y="11"/>
                    <a:pt x="36" y="0"/>
                    <a:pt x="53" y="0"/>
                  </a:cubicBezTo>
                  <a:cubicBezTo>
                    <a:pt x="73" y="0"/>
                    <a:pt x="89" y="16"/>
                    <a:pt x="89" y="42"/>
                  </a:cubicBezTo>
                  <a:cubicBezTo>
                    <a:pt x="89" y="63"/>
                    <a:pt x="83" y="78"/>
                    <a:pt x="58" y="104"/>
                  </a:cubicBezTo>
                  <a:cubicBezTo>
                    <a:pt x="26" y="140"/>
                    <a:pt x="26" y="140"/>
                    <a:pt x="26" y="140"/>
                  </a:cubicBezTo>
                  <a:cubicBezTo>
                    <a:pt x="68" y="140"/>
                    <a:pt x="68" y="140"/>
                    <a:pt x="68" y="140"/>
                  </a:cubicBezTo>
                  <a:cubicBezTo>
                    <a:pt x="83" y="140"/>
                    <a:pt x="83" y="135"/>
                    <a:pt x="94" y="125"/>
                  </a:cubicBezTo>
                  <a:lnTo>
                    <a:pt x="99" y="125"/>
                  </a:lnTo>
                </a:path>
              </a:pathLst>
            </a:custGeom>
            <a:solidFill>
              <a:schemeClr val="bg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4" name="Freeform 364"/>
            <p:cNvSpPr>
              <a:spLocks noChangeArrowheads="1"/>
            </p:cNvSpPr>
            <p:nvPr/>
          </p:nvSpPr>
          <p:spPr bwMode="auto">
            <a:xfrm>
              <a:off x="13820234" y="9343319"/>
              <a:ext cx="167795" cy="279644"/>
            </a:xfrm>
            <a:custGeom>
              <a:avLst/>
              <a:gdLst>
                <a:gd name="T0" fmla="*/ 61941524 w 100"/>
                <a:gd name="T1" fmla="*/ 41717016 h 162"/>
                <a:gd name="T2" fmla="*/ 61941524 w 100"/>
                <a:gd name="T3" fmla="*/ 41717016 h 162"/>
                <a:gd name="T4" fmla="*/ 25340401 w 100"/>
                <a:gd name="T5" fmla="*/ 101312259 h 162"/>
                <a:gd name="T6" fmla="*/ 2815600 w 100"/>
                <a:gd name="T7" fmla="*/ 107271093 h 162"/>
                <a:gd name="T8" fmla="*/ 2815600 w 100"/>
                <a:gd name="T9" fmla="*/ 101312259 h 162"/>
                <a:gd name="T10" fmla="*/ 45047924 w 100"/>
                <a:gd name="T11" fmla="*/ 59595244 h 162"/>
                <a:gd name="T12" fmla="*/ 36601123 w 100"/>
                <a:gd name="T13" fmla="*/ 62574660 h 162"/>
                <a:gd name="T14" fmla="*/ 25340401 w 100"/>
                <a:gd name="T15" fmla="*/ 65554077 h 162"/>
                <a:gd name="T16" fmla="*/ 0 w 100"/>
                <a:gd name="T17" fmla="*/ 35756456 h 162"/>
                <a:gd name="T18" fmla="*/ 28156001 w 100"/>
                <a:gd name="T19" fmla="*/ 0 h 162"/>
                <a:gd name="T20" fmla="*/ 61941524 w 100"/>
                <a:gd name="T21" fmla="*/ 41717016 h 162"/>
                <a:gd name="T22" fmla="*/ 14078001 w 100"/>
                <a:gd name="T23" fmla="*/ 29797622 h 162"/>
                <a:gd name="T24" fmla="*/ 14078001 w 100"/>
                <a:gd name="T25" fmla="*/ 29797622 h 162"/>
                <a:gd name="T26" fmla="*/ 33785523 w 100"/>
                <a:gd name="T27" fmla="*/ 53636410 h 162"/>
                <a:gd name="T28" fmla="*/ 45047924 w 100"/>
                <a:gd name="T29" fmla="*/ 50655267 h 162"/>
                <a:gd name="T30" fmla="*/ 45047924 w 100"/>
                <a:gd name="T31" fmla="*/ 41717016 h 162"/>
                <a:gd name="T32" fmla="*/ 28156001 w 100"/>
                <a:gd name="T33" fmla="*/ 5958834 h 162"/>
                <a:gd name="T34" fmla="*/ 14078001 w 100"/>
                <a:gd name="T35" fmla="*/ 29797622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62">
                  <a:moveTo>
                    <a:pt x="99" y="63"/>
                  </a:moveTo>
                  <a:lnTo>
                    <a:pt x="99" y="63"/>
                  </a:lnTo>
                  <a:cubicBezTo>
                    <a:pt x="99" y="110"/>
                    <a:pt x="73" y="140"/>
                    <a:pt x="42" y="151"/>
                  </a:cubicBezTo>
                  <a:cubicBezTo>
                    <a:pt x="27" y="156"/>
                    <a:pt x="11" y="161"/>
                    <a:pt x="5" y="161"/>
                  </a:cubicBezTo>
                  <a:cubicBezTo>
                    <a:pt x="5" y="151"/>
                    <a:pt x="5" y="151"/>
                    <a:pt x="5" y="151"/>
                  </a:cubicBezTo>
                  <a:cubicBezTo>
                    <a:pt x="37" y="146"/>
                    <a:pt x="68" y="125"/>
                    <a:pt x="73" y="88"/>
                  </a:cubicBezTo>
                  <a:cubicBezTo>
                    <a:pt x="58" y="93"/>
                    <a:pt x="58" y="93"/>
                    <a:pt x="58" y="93"/>
                  </a:cubicBezTo>
                  <a:cubicBezTo>
                    <a:pt x="53" y="99"/>
                    <a:pt x="47" y="99"/>
                    <a:pt x="42" y="99"/>
                  </a:cubicBezTo>
                  <a:cubicBezTo>
                    <a:pt x="17" y="99"/>
                    <a:pt x="0" y="78"/>
                    <a:pt x="0" y="52"/>
                  </a:cubicBezTo>
                  <a:cubicBezTo>
                    <a:pt x="0" y="32"/>
                    <a:pt x="17" y="0"/>
                    <a:pt x="47" y="0"/>
                  </a:cubicBezTo>
                  <a:cubicBezTo>
                    <a:pt x="78" y="0"/>
                    <a:pt x="99" y="32"/>
                    <a:pt x="99" y="63"/>
                  </a:cubicBezTo>
                  <a:close/>
                  <a:moveTo>
                    <a:pt x="22" y="47"/>
                  </a:moveTo>
                  <a:lnTo>
                    <a:pt x="22" y="47"/>
                  </a:lnTo>
                  <a:cubicBezTo>
                    <a:pt x="22" y="68"/>
                    <a:pt x="32" y="83"/>
                    <a:pt x="53" y="83"/>
                  </a:cubicBezTo>
                  <a:cubicBezTo>
                    <a:pt x="63" y="83"/>
                    <a:pt x="68" y="83"/>
                    <a:pt x="73" y="78"/>
                  </a:cubicBezTo>
                  <a:cubicBezTo>
                    <a:pt x="73" y="73"/>
                    <a:pt x="73" y="68"/>
                    <a:pt x="73" y="63"/>
                  </a:cubicBezTo>
                  <a:cubicBezTo>
                    <a:pt x="73" y="42"/>
                    <a:pt x="68" y="11"/>
                    <a:pt x="47" y="11"/>
                  </a:cubicBezTo>
                  <a:cubicBezTo>
                    <a:pt x="27" y="11"/>
                    <a:pt x="22" y="32"/>
                    <a:pt x="22" y="47"/>
                  </a:cubicBezTo>
                  <a:close/>
                </a:path>
              </a:pathLst>
            </a:custGeom>
            <a:solidFill>
              <a:schemeClr val="bg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5" name="Freeform 365"/>
            <p:cNvSpPr>
              <a:spLocks noChangeArrowheads="1"/>
            </p:cNvSpPr>
            <p:nvPr/>
          </p:nvSpPr>
          <p:spPr bwMode="auto">
            <a:xfrm>
              <a:off x="14443471" y="9343319"/>
              <a:ext cx="151813" cy="279644"/>
            </a:xfrm>
            <a:custGeom>
              <a:avLst/>
              <a:gdLst>
                <a:gd name="T0" fmla="*/ 2608277 w 94"/>
                <a:gd name="T1" fmla="*/ 20857645 h 162"/>
                <a:gd name="T2" fmla="*/ 2608277 w 94"/>
                <a:gd name="T3" fmla="*/ 20857645 h 162"/>
                <a:gd name="T4" fmla="*/ 7824830 w 94"/>
                <a:gd name="T5" fmla="*/ 11919394 h 162"/>
                <a:gd name="T6" fmla="*/ 26082765 w 94"/>
                <a:gd name="T7" fmla="*/ 0 h 162"/>
                <a:gd name="T8" fmla="*/ 46950593 w 94"/>
                <a:gd name="T9" fmla="*/ 23838788 h 162"/>
                <a:gd name="T10" fmla="*/ 39124148 w 94"/>
                <a:gd name="T11" fmla="*/ 35756456 h 162"/>
                <a:gd name="T12" fmla="*/ 31299319 w 94"/>
                <a:gd name="T13" fmla="*/ 41717016 h 162"/>
                <a:gd name="T14" fmla="*/ 31299319 w 94"/>
                <a:gd name="T15" fmla="*/ 44696433 h 162"/>
                <a:gd name="T16" fmla="*/ 52167146 w 94"/>
                <a:gd name="T17" fmla="*/ 68535221 h 162"/>
                <a:gd name="T18" fmla="*/ 13041383 w 94"/>
                <a:gd name="T19" fmla="*/ 107271093 h 162"/>
                <a:gd name="T20" fmla="*/ 2608277 w 94"/>
                <a:gd name="T21" fmla="*/ 101312259 h 162"/>
                <a:gd name="T22" fmla="*/ 0 w 94"/>
                <a:gd name="T23" fmla="*/ 92372282 h 162"/>
                <a:gd name="T24" fmla="*/ 2608277 w 94"/>
                <a:gd name="T25" fmla="*/ 89392865 h 162"/>
                <a:gd name="T26" fmla="*/ 5216553 w 94"/>
                <a:gd name="T27" fmla="*/ 89392865 h 162"/>
                <a:gd name="T28" fmla="*/ 23474489 w 94"/>
                <a:gd name="T29" fmla="*/ 95351699 h 162"/>
                <a:gd name="T30" fmla="*/ 36515872 w 94"/>
                <a:gd name="T31" fmla="*/ 71514638 h 162"/>
                <a:gd name="T32" fmla="*/ 23474489 w 94"/>
                <a:gd name="T33" fmla="*/ 50655267 h 162"/>
                <a:gd name="T34" fmla="*/ 13041383 w 94"/>
                <a:gd name="T35" fmla="*/ 53636410 h 162"/>
                <a:gd name="T36" fmla="*/ 10433106 w 94"/>
                <a:gd name="T37" fmla="*/ 47675850 h 162"/>
                <a:gd name="T38" fmla="*/ 33907595 w 94"/>
                <a:gd name="T39" fmla="*/ 26818205 h 162"/>
                <a:gd name="T40" fmla="*/ 20866212 w 94"/>
                <a:gd name="T41" fmla="*/ 11919394 h 162"/>
                <a:gd name="T42" fmla="*/ 5216553 w 94"/>
                <a:gd name="T43" fmla="*/ 23838788 h 162"/>
                <a:gd name="T44" fmla="*/ 2608277 w 94"/>
                <a:gd name="T45" fmla="*/ 20857645 h 16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62">
                  <a:moveTo>
                    <a:pt x="5" y="32"/>
                  </a:moveTo>
                  <a:lnTo>
                    <a:pt x="5" y="32"/>
                  </a:lnTo>
                  <a:cubicBezTo>
                    <a:pt x="15" y="16"/>
                    <a:pt x="15" y="16"/>
                    <a:pt x="15" y="16"/>
                  </a:cubicBezTo>
                  <a:cubicBezTo>
                    <a:pt x="20" y="11"/>
                    <a:pt x="30" y="0"/>
                    <a:pt x="47" y="0"/>
                  </a:cubicBezTo>
                  <a:cubicBezTo>
                    <a:pt x="67" y="0"/>
                    <a:pt x="83" y="16"/>
                    <a:pt x="83" y="37"/>
                  </a:cubicBezTo>
                  <a:cubicBezTo>
                    <a:pt x="83" y="42"/>
                    <a:pt x="78" y="47"/>
                    <a:pt x="72" y="52"/>
                  </a:cubicBezTo>
                  <a:cubicBezTo>
                    <a:pt x="67" y="57"/>
                    <a:pt x="62" y="63"/>
                    <a:pt x="57" y="63"/>
                  </a:cubicBezTo>
                  <a:cubicBezTo>
                    <a:pt x="57" y="68"/>
                    <a:pt x="57" y="68"/>
                    <a:pt x="57" y="68"/>
                  </a:cubicBezTo>
                  <a:cubicBezTo>
                    <a:pt x="78" y="68"/>
                    <a:pt x="93" y="83"/>
                    <a:pt x="93" y="104"/>
                  </a:cubicBezTo>
                  <a:cubicBezTo>
                    <a:pt x="93" y="140"/>
                    <a:pt x="47" y="161"/>
                    <a:pt x="25" y="161"/>
                  </a:cubicBezTo>
                  <a:cubicBezTo>
                    <a:pt x="15" y="161"/>
                    <a:pt x="5" y="156"/>
                    <a:pt x="5" y="151"/>
                  </a:cubicBezTo>
                  <a:cubicBezTo>
                    <a:pt x="0" y="146"/>
                    <a:pt x="0" y="146"/>
                    <a:pt x="0" y="140"/>
                  </a:cubicBezTo>
                  <a:lnTo>
                    <a:pt x="5" y="135"/>
                  </a:lnTo>
                  <a:lnTo>
                    <a:pt x="10" y="135"/>
                  </a:lnTo>
                  <a:cubicBezTo>
                    <a:pt x="15" y="140"/>
                    <a:pt x="25" y="146"/>
                    <a:pt x="42" y="146"/>
                  </a:cubicBezTo>
                  <a:cubicBezTo>
                    <a:pt x="57" y="146"/>
                    <a:pt x="67" y="135"/>
                    <a:pt x="67" y="110"/>
                  </a:cubicBezTo>
                  <a:cubicBezTo>
                    <a:pt x="67" y="88"/>
                    <a:pt x="52" y="78"/>
                    <a:pt x="42" y="78"/>
                  </a:cubicBezTo>
                  <a:cubicBezTo>
                    <a:pt x="30" y="78"/>
                    <a:pt x="25" y="78"/>
                    <a:pt x="25" y="83"/>
                  </a:cubicBezTo>
                  <a:cubicBezTo>
                    <a:pt x="20" y="73"/>
                    <a:pt x="20" y="73"/>
                    <a:pt x="20" y="73"/>
                  </a:cubicBezTo>
                  <a:cubicBezTo>
                    <a:pt x="47" y="68"/>
                    <a:pt x="62" y="57"/>
                    <a:pt x="62" y="42"/>
                  </a:cubicBezTo>
                  <a:cubicBezTo>
                    <a:pt x="62" y="27"/>
                    <a:pt x="52" y="16"/>
                    <a:pt x="36" y="16"/>
                  </a:cubicBezTo>
                  <a:cubicBezTo>
                    <a:pt x="25" y="16"/>
                    <a:pt x="15" y="27"/>
                    <a:pt x="10" y="37"/>
                  </a:cubicBezTo>
                  <a:lnTo>
                    <a:pt x="5" y="32"/>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6" name="Freeform 366"/>
            <p:cNvSpPr>
              <a:spLocks noChangeArrowheads="1"/>
            </p:cNvSpPr>
            <p:nvPr/>
          </p:nvSpPr>
          <p:spPr bwMode="auto">
            <a:xfrm>
              <a:off x="14643227" y="9343319"/>
              <a:ext cx="167795" cy="279644"/>
            </a:xfrm>
            <a:custGeom>
              <a:avLst/>
              <a:gdLst>
                <a:gd name="T0" fmla="*/ 61941524 w 100"/>
                <a:gd name="T1" fmla="*/ 53636410 h 162"/>
                <a:gd name="T2" fmla="*/ 61941524 w 100"/>
                <a:gd name="T3" fmla="*/ 53636410 h 162"/>
                <a:gd name="T4" fmla="*/ 30969923 w 100"/>
                <a:gd name="T5" fmla="*/ 107271093 h 162"/>
                <a:gd name="T6" fmla="*/ 0 w 100"/>
                <a:gd name="T7" fmla="*/ 53636410 h 162"/>
                <a:gd name="T8" fmla="*/ 30969923 w 100"/>
                <a:gd name="T9" fmla="*/ 0 h 162"/>
                <a:gd name="T10" fmla="*/ 61941524 w 100"/>
                <a:gd name="T11" fmla="*/ 53636410 h 162"/>
                <a:gd name="T12" fmla="*/ 14078001 w 100"/>
                <a:gd name="T13" fmla="*/ 50655267 h 162"/>
                <a:gd name="T14" fmla="*/ 14078001 w 100"/>
                <a:gd name="T15" fmla="*/ 50655267 h 162"/>
                <a:gd name="T16" fmla="*/ 30969923 w 100"/>
                <a:gd name="T17" fmla="*/ 101312259 h 162"/>
                <a:gd name="T18" fmla="*/ 47863524 w 100"/>
                <a:gd name="T19" fmla="*/ 53636410 h 162"/>
                <a:gd name="T20" fmla="*/ 30969923 w 100"/>
                <a:gd name="T21" fmla="*/ 5958834 h 162"/>
                <a:gd name="T22" fmla="*/ 14078001 w 100"/>
                <a:gd name="T23" fmla="*/ 50655267 h 1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 h="162">
                  <a:moveTo>
                    <a:pt x="99" y="83"/>
                  </a:moveTo>
                  <a:lnTo>
                    <a:pt x="99" y="83"/>
                  </a:lnTo>
                  <a:cubicBezTo>
                    <a:pt x="99" y="115"/>
                    <a:pt x="83" y="161"/>
                    <a:pt x="48" y="161"/>
                  </a:cubicBezTo>
                  <a:cubicBezTo>
                    <a:pt x="11" y="161"/>
                    <a:pt x="0" y="120"/>
                    <a:pt x="0" y="83"/>
                  </a:cubicBezTo>
                  <a:cubicBezTo>
                    <a:pt x="0" y="47"/>
                    <a:pt x="11" y="0"/>
                    <a:pt x="48" y="0"/>
                  </a:cubicBezTo>
                  <a:cubicBezTo>
                    <a:pt x="83" y="0"/>
                    <a:pt x="99" y="42"/>
                    <a:pt x="99" y="83"/>
                  </a:cubicBezTo>
                  <a:close/>
                  <a:moveTo>
                    <a:pt x="21" y="78"/>
                  </a:moveTo>
                  <a:lnTo>
                    <a:pt x="21" y="78"/>
                  </a:lnTo>
                  <a:cubicBezTo>
                    <a:pt x="21" y="115"/>
                    <a:pt x="26" y="151"/>
                    <a:pt x="48" y="151"/>
                  </a:cubicBezTo>
                  <a:cubicBezTo>
                    <a:pt x="68" y="151"/>
                    <a:pt x="78" y="115"/>
                    <a:pt x="78" y="83"/>
                  </a:cubicBezTo>
                  <a:cubicBezTo>
                    <a:pt x="78" y="47"/>
                    <a:pt x="68" y="11"/>
                    <a:pt x="48" y="11"/>
                  </a:cubicBezTo>
                  <a:cubicBezTo>
                    <a:pt x="26" y="11"/>
                    <a:pt x="21" y="47"/>
                    <a:pt x="21" y="78"/>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7" name="Freeform 367"/>
            <p:cNvSpPr>
              <a:spLocks noChangeArrowheads="1"/>
            </p:cNvSpPr>
            <p:nvPr/>
          </p:nvSpPr>
          <p:spPr bwMode="auto">
            <a:xfrm>
              <a:off x="9473557" y="10086372"/>
              <a:ext cx="151813" cy="263665"/>
            </a:xfrm>
            <a:custGeom>
              <a:avLst/>
              <a:gdLst>
                <a:gd name="T0" fmla="*/ 2608277 w 94"/>
                <a:gd name="T1" fmla="*/ 19996286 h 156"/>
                <a:gd name="T2" fmla="*/ 2608277 w 94"/>
                <a:gd name="T3" fmla="*/ 19996286 h 156"/>
                <a:gd name="T4" fmla="*/ 7824830 w 94"/>
                <a:gd name="T5" fmla="*/ 8569113 h 156"/>
                <a:gd name="T6" fmla="*/ 26082765 w 94"/>
                <a:gd name="T7" fmla="*/ 0 h 156"/>
                <a:gd name="T8" fmla="*/ 44342316 w 94"/>
                <a:gd name="T9" fmla="*/ 19996286 h 156"/>
                <a:gd name="T10" fmla="*/ 41734040 w 94"/>
                <a:gd name="T11" fmla="*/ 31423459 h 156"/>
                <a:gd name="T12" fmla="*/ 33907595 w 94"/>
                <a:gd name="T13" fmla="*/ 39992572 h 156"/>
                <a:gd name="T14" fmla="*/ 33907595 w 94"/>
                <a:gd name="T15" fmla="*/ 39992572 h 156"/>
                <a:gd name="T16" fmla="*/ 52167146 w 94"/>
                <a:gd name="T17" fmla="*/ 59988858 h 156"/>
                <a:gd name="T18" fmla="*/ 15649659 w 94"/>
                <a:gd name="T19" fmla="*/ 97125059 h 156"/>
                <a:gd name="T20" fmla="*/ 2608277 w 94"/>
                <a:gd name="T21" fmla="*/ 94268688 h 156"/>
                <a:gd name="T22" fmla="*/ 0 w 94"/>
                <a:gd name="T23" fmla="*/ 85699576 h 156"/>
                <a:gd name="T24" fmla="*/ 2608277 w 94"/>
                <a:gd name="T25" fmla="*/ 82843205 h 156"/>
                <a:gd name="T26" fmla="*/ 7824830 w 94"/>
                <a:gd name="T27" fmla="*/ 82843205 h 156"/>
                <a:gd name="T28" fmla="*/ 23474489 w 94"/>
                <a:gd name="T29" fmla="*/ 91412317 h 156"/>
                <a:gd name="T30" fmla="*/ 39124148 w 94"/>
                <a:gd name="T31" fmla="*/ 68559661 h 156"/>
                <a:gd name="T32" fmla="*/ 23474489 w 94"/>
                <a:gd name="T33" fmla="*/ 48563375 h 156"/>
                <a:gd name="T34" fmla="*/ 13041383 w 94"/>
                <a:gd name="T35" fmla="*/ 48563375 h 156"/>
                <a:gd name="T36" fmla="*/ 13041383 w 94"/>
                <a:gd name="T37" fmla="*/ 45707004 h 156"/>
                <a:gd name="T38" fmla="*/ 33907595 w 94"/>
                <a:gd name="T39" fmla="*/ 22852657 h 156"/>
                <a:gd name="T40" fmla="*/ 23474489 w 94"/>
                <a:gd name="T41" fmla="*/ 8569113 h 156"/>
                <a:gd name="T42" fmla="*/ 5216553 w 94"/>
                <a:gd name="T43" fmla="*/ 22852657 h 156"/>
                <a:gd name="T44" fmla="*/ 2608277 w 94"/>
                <a:gd name="T45" fmla="*/ 19996286 h 1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56">
                  <a:moveTo>
                    <a:pt x="5" y="31"/>
                  </a:moveTo>
                  <a:lnTo>
                    <a:pt x="5" y="31"/>
                  </a:lnTo>
                  <a:cubicBezTo>
                    <a:pt x="15" y="15"/>
                    <a:pt x="15" y="15"/>
                    <a:pt x="15" y="15"/>
                  </a:cubicBezTo>
                  <a:cubicBezTo>
                    <a:pt x="25" y="5"/>
                    <a:pt x="35" y="0"/>
                    <a:pt x="46" y="0"/>
                  </a:cubicBezTo>
                  <a:cubicBezTo>
                    <a:pt x="66" y="0"/>
                    <a:pt x="82" y="15"/>
                    <a:pt x="82" y="31"/>
                  </a:cubicBezTo>
                  <a:cubicBezTo>
                    <a:pt x="82" y="41"/>
                    <a:pt x="82" y="46"/>
                    <a:pt x="77" y="51"/>
                  </a:cubicBezTo>
                  <a:cubicBezTo>
                    <a:pt x="71" y="51"/>
                    <a:pt x="66" y="56"/>
                    <a:pt x="61" y="62"/>
                  </a:cubicBezTo>
                  <a:cubicBezTo>
                    <a:pt x="82" y="67"/>
                    <a:pt x="93" y="83"/>
                    <a:pt x="93" y="98"/>
                  </a:cubicBezTo>
                  <a:cubicBezTo>
                    <a:pt x="93" y="139"/>
                    <a:pt x="46" y="155"/>
                    <a:pt x="30" y="155"/>
                  </a:cubicBezTo>
                  <a:cubicBezTo>
                    <a:pt x="20" y="155"/>
                    <a:pt x="10" y="150"/>
                    <a:pt x="5" y="150"/>
                  </a:cubicBezTo>
                  <a:cubicBezTo>
                    <a:pt x="5" y="145"/>
                    <a:pt x="0" y="145"/>
                    <a:pt x="0" y="139"/>
                  </a:cubicBezTo>
                  <a:cubicBezTo>
                    <a:pt x="0" y="134"/>
                    <a:pt x="5" y="134"/>
                    <a:pt x="5" y="134"/>
                  </a:cubicBezTo>
                  <a:cubicBezTo>
                    <a:pt x="10" y="129"/>
                    <a:pt x="10" y="129"/>
                    <a:pt x="15" y="134"/>
                  </a:cubicBezTo>
                  <a:cubicBezTo>
                    <a:pt x="20" y="139"/>
                    <a:pt x="30" y="145"/>
                    <a:pt x="41" y="145"/>
                  </a:cubicBezTo>
                  <a:cubicBezTo>
                    <a:pt x="61" y="145"/>
                    <a:pt x="71" y="129"/>
                    <a:pt x="71" y="109"/>
                  </a:cubicBezTo>
                  <a:cubicBezTo>
                    <a:pt x="71" y="88"/>
                    <a:pt x="56" y="78"/>
                    <a:pt x="41" y="78"/>
                  </a:cubicBezTo>
                  <a:cubicBezTo>
                    <a:pt x="35" y="78"/>
                    <a:pt x="30" y="78"/>
                    <a:pt x="25" y="78"/>
                  </a:cubicBezTo>
                  <a:cubicBezTo>
                    <a:pt x="25" y="72"/>
                    <a:pt x="25" y="72"/>
                    <a:pt x="25" y="72"/>
                  </a:cubicBezTo>
                  <a:cubicBezTo>
                    <a:pt x="46" y="67"/>
                    <a:pt x="61" y="56"/>
                    <a:pt x="61" y="36"/>
                  </a:cubicBezTo>
                  <a:cubicBezTo>
                    <a:pt x="61" y="20"/>
                    <a:pt x="51" y="15"/>
                    <a:pt x="41" y="15"/>
                  </a:cubicBezTo>
                  <a:cubicBezTo>
                    <a:pt x="25" y="15"/>
                    <a:pt x="15" y="26"/>
                    <a:pt x="10" y="36"/>
                  </a:cubicBezTo>
                  <a:lnTo>
                    <a:pt x="5" y="31"/>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8" name="Freeform 368"/>
            <p:cNvSpPr>
              <a:spLocks noChangeArrowheads="1"/>
            </p:cNvSpPr>
            <p:nvPr/>
          </p:nvSpPr>
          <p:spPr bwMode="auto">
            <a:xfrm>
              <a:off x="9721253" y="10086372"/>
              <a:ext cx="111863" cy="263665"/>
            </a:xfrm>
            <a:custGeom>
              <a:avLst/>
              <a:gdLst>
                <a:gd name="T0" fmla="*/ 0 w 69"/>
                <a:gd name="T1" fmla="*/ 97125059 h 156"/>
                <a:gd name="T2" fmla="*/ 0 w 69"/>
                <a:gd name="T3" fmla="*/ 97125059 h 156"/>
                <a:gd name="T4" fmla="*/ 0 w 69"/>
                <a:gd name="T5" fmla="*/ 91412317 h 156"/>
                <a:gd name="T6" fmla="*/ 10513501 w 69"/>
                <a:gd name="T7" fmla="*/ 77128773 h 156"/>
                <a:gd name="T8" fmla="*/ 10513501 w 69"/>
                <a:gd name="T9" fmla="*/ 22852657 h 156"/>
                <a:gd name="T10" fmla="*/ 5255940 w 69"/>
                <a:gd name="T11" fmla="*/ 11427173 h 156"/>
                <a:gd name="T12" fmla="*/ 0 w 69"/>
                <a:gd name="T13" fmla="*/ 11427173 h 156"/>
                <a:gd name="T14" fmla="*/ 0 w 69"/>
                <a:gd name="T15" fmla="*/ 8569113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0" y="145"/>
                    <a:pt x="20" y="145"/>
                    <a:pt x="20" y="124"/>
                  </a:cubicBezTo>
                  <a:cubicBezTo>
                    <a:pt x="20" y="36"/>
                    <a:pt x="20" y="36"/>
                    <a:pt x="20" y="36"/>
                  </a:cubicBezTo>
                  <a:cubicBezTo>
                    <a:pt x="20" y="20"/>
                    <a:pt x="20" y="20"/>
                    <a:pt x="10" y="20"/>
                  </a:cubicBezTo>
                  <a:cubicBezTo>
                    <a:pt x="0" y="20"/>
                    <a:pt x="0" y="20"/>
                    <a:pt x="0" y="20"/>
                  </a:cubicBezTo>
                  <a:cubicBezTo>
                    <a:pt x="0" y="15"/>
                    <a:pt x="0" y="15"/>
                    <a:pt x="0" y="15"/>
                  </a:cubicBezTo>
                  <a:cubicBezTo>
                    <a:pt x="15" y="10"/>
                    <a:pt x="26" y="5"/>
                    <a:pt x="42" y="0"/>
                  </a:cubicBezTo>
                  <a:cubicBezTo>
                    <a:pt x="42" y="124"/>
                    <a:pt x="42" y="124"/>
                    <a:pt x="42" y="124"/>
                  </a:cubicBezTo>
                  <a:cubicBezTo>
                    <a:pt x="42" y="145"/>
                    <a:pt x="42" y="145"/>
                    <a:pt x="68" y="145"/>
                  </a:cubicBezTo>
                  <a:cubicBezTo>
                    <a:pt x="68" y="155"/>
                    <a:pt x="68" y="155"/>
                    <a:pt x="68" y="155"/>
                  </a:cubicBezTo>
                  <a:lnTo>
                    <a:pt x="0" y="15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249" name="Group 248"/>
          <p:cNvGrpSpPr>
            <a:grpSpLocks/>
          </p:cNvGrpSpPr>
          <p:nvPr/>
        </p:nvGrpSpPr>
        <p:grpSpPr bwMode="auto">
          <a:xfrm>
            <a:off x="8255612" y="2055898"/>
            <a:ext cx="2123681" cy="1848155"/>
            <a:chOff x="8986154" y="4221837"/>
            <a:chExt cx="6440113" cy="6128200"/>
          </a:xfrm>
        </p:grpSpPr>
        <p:sp>
          <p:nvSpPr>
            <p:cNvPr id="250" name="Freeform 10"/>
            <p:cNvSpPr>
              <a:spLocks noChangeAspect="1" noChangeArrowheads="1"/>
            </p:cNvSpPr>
            <p:nvPr/>
          </p:nvSpPr>
          <p:spPr bwMode="auto">
            <a:xfrm>
              <a:off x="13446281" y="9121540"/>
              <a:ext cx="639884" cy="639644"/>
            </a:xfrm>
            <a:custGeom>
              <a:avLst/>
              <a:gdLst>
                <a:gd name="G0" fmla="+- 1 0 0"/>
                <a:gd name="G1" fmla="+- 1 0 0"/>
                <a:gd name="G2" fmla="+- 1 0 0"/>
                <a:gd name="G3" fmla="+- 580 0 0"/>
                <a:gd name="G4" fmla="+- 1 0 0"/>
                <a:gd name="T0" fmla="*/ 0 w 3561"/>
                <a:gd name="T1" fmla="*/ 0 h 581"/>
                <a:gd name="T2" fmla="*/ 807 w 3561"/>
                <a:gd name="T3" fmla="*/ 0 h 581"/>
                <a:gd name="T4" fmla="*/ 807 w 3561"/>
                <a:gd name="T5" fmla="*/ 131 h 581"/>
                <a:gd name="T6" fmla="*/ 0 w 3561"/>
                <a:gd name="T7" fmla="*/ 131 h 581"/>
                <a:gd name="T8" fmla="*/ 0 w 3561"/>
                <a:gd name="T9" fmla="*/ 0 h 581"/>
              </a:gdLst>
              <a:ahLst/>
              <a:cxnLst>
                <a:cxn ang="0">
                  <a:pos x="T0" y="T1"/>
                </a:cxn>
                <a:cxn ang="0">
                  <a:pos x="T2" y="T3"/>
                </a:cxn>
                <a:cxn ang="0">
                  <a:pos x="T4" y="T5"/>
                </a:cxn>
                <a:cxn ang="0">
                  <a:pos x="T6" y="T7"/>
                </a:cxn>
                <a:cxn ang="0">
                  <a:pos x="T8" y="T9"/>
                </a:cxn>
              </a:cxnLst>
              <a:rect l="0" t="0" r="r" b="b"/>
              <a:pathLst>
                <a:path w="3561" h="581">
                  <a:moveTo>
                    <a:pt x="0" y="0"/>
                  </a:moveTo>
                  <a:lnTo>
                    <a:pt x="3560" y="0"/>
                  </a:lnTo>
                  <a:lnTo>
                    <a:pt x="3560" y="580"/>
                  </a:lnTo>
                  <a:lnTo>
                    <a:pt x="0" y="580"/>
                  </a:lnTo>
                  <a:lnTo>
                    <a:pt x="0" y="0"/>
                  </a:lnTo>
                </a:path>
              </a:pathLst>
            </a:custGeom>
            <a:solidFill>
              <a:schemeClr val="accent5"/>
            </a:solidFill>
            <a:ln>
              <a:noFill/>
            </a:ln>
            <a:effectLst/>
            <a:extLst/>
          </p:spPr>
          <p:txBody>
            <a:bodyPr wrap="none" anchor="ctr"/>
            <a:lstStyle/>
            <a:p>
              <a:pPr defTabSz="1828434" eaLnBrk="1" fontAlgn="auto" hangingPunct="1">
                <a:spcBef>
                  <a:spcPts val="0"/>
                </a:spcBef>
                <a:spcAft>
                  <a:spcPts val="0"/>
                </a:spcAft>
                <a:defRPr/>
              </a:pPr>
              <a:endParaRPr lang="en-US">
                <a:latin typeface="+mn-lt"/>
              </a:endParaRPr>
            </a:p>
          </p:txBody>
        </p:sp>
        <p:sp>
          <p:nvSpPr>
            <p:cNvPr id="252" name="Freeform 10"/>
            <p:cNvSpPr>
              <a:spLocks noChangeArrowheads="1"/>
            </p:cNvSpPr>
            <p:nvPr/>
          </p:nvSpPr>
          <p:spPr bwMode="auto">
            <a:xfrm>
              <a:off x="8986154" y="4221837"/>
              <a:ext cx="6440113" cy="1038032"/>
            </a:xfrm>
            <a:custGeom>
              <a:avLst/>
              <a:gdLst>
                <a:gd name="G0" fmla="+- 1 0 0"/>
                <a:gd name="G1" fmla="+- 1 0 0"/>
                <a:gd name="G2" fmla="+- 1 0 0"/>
                <a:gd name="G3" fmla="+- 580 0 0"/>
                <a:gd name="G4" fmla="+- 1 0 0"/>
                <a:gd name="T0" fmla="*/ 0 w 3561"/>
                <a:gd name="T1" fmla="*/ 0 h 581"/>
                <a:gd name="T2" fmla="*/ 807 w 3561"/>
                <a:gd name="T3" fmla="*/ 0 h 581"/>
                <a:gd name="T4" fmla="*/ 807 w 3561"/>
                <a:gd name="T5" fmla="*/ 131 h 581"/>
                <a:gd name="T6" fmla="*/ 0 w 3561"/>
                <a:gd name="T7" fmla="*/ 131 h 581"/>
                <a:gd name="T8" fmla="*/ 0 w 3561"/>
                <a:gd name="T9" fmla="*/ 0 h 581"/>
              </a:gdLst>
              <a:ahLst/>
              <a:cxnLst>
                <a:cxn ang="0">
                  <a:pos x="T0" y="T1"/>
                </a:cxn>
                <a:cxn ang="0">
                  <a:pos x="T2" y="T3"/>
                </a:cxn>
                <a:cxn ang="0">
                  <a:pos x="T4" y="T5"/>
                </a:cxn>
                <a:cxn ang="0">
                  <a:pos x="T6" y="T7"/>
                </a:cxn>
                <a:cxn ang="0">
                  <a:pos x="T8" y="T9"/>
                </a:cxn>
              </a:cxnLst>
              <a:rect l="0" t="0" r="r" b="b"/>
              <a:pathLst>
                <a:path w="3561" h="581">
                  <a:moveTo>
                    <a:pt x="0" y="0"/>
                  </a:moveTo>
                  <a:lnTo>
                    <a:pt x="3560" y="0"/>
                  </a:lnTo>
                  <a:lnTo>
                    <a:pt x="3560" y="580"/>
                  </a:lnTo>
                  <a:lnTo>
                    <a:pt x="0" y="580"/>
                  </a:lnTo>
                  <a:lnTo>
                    <a:pt x="0" y="0"/>
                  </a:lnTo>
                </a:path>
              </a:pathLst>
            </a:custGeom>
            <a:solidFill>
              <a:schemeClr val="accent5"/>
            </a:solidFill>
            <a:ln>
              <a:noFill/>
            </a:ln>
            <a:effectLst/>
            <a:extLst/>
          </p:spPr>
          <p:txBody>
            <a:bodyPr wrap="none" anchor="ctr"/>
            <a:lstStyle/>
            <a:p>
              <a:pPr defTabSz="1828434" eaLnBrk="1" fontAlgn="auto" hangingPunct="1">
                <a:spcBef>
                  <a:spcPts val="0"/>
                </a:spcBef>
                <a:spcAft>
                  <a:spcPts val="0"/>
                </a:spcAft>
                <a:defRPr/>
              </a:pPr>
              <a:endParaRPr lang="en-US">
                <a:latin typeface="+mn-lt"/>
              </a:endParaRPr>
            </a:p>
          </p:txBody>
        </p:sp>
        <p:sp>
          <p:nvSpPr>
            <p:cNvPr id="253" name="Freeform 300"/>
            <p:cNvSpPr>
              <a:spLocks noChangeArrowheads="1"/>
            </p:cNvSpPr>
            <p:nvPr/>
          </p:nvSpPr>
          <p:spPr bwMode="auto">
            <a:xfrm>
              <a:off x="11630916" y="4533440"/>
              <a:ext cx="391520" cy="407481"/>
            </a:xfrm>
            <a:custGeom>
              <a:avLst/>
              <a:gdLst>
                <a:gd name="T0" fmla="*/ 30550795 w 224"/>
                <a:gd name="T1" fmla="*/ 0 h 234"/>
                <a:gd name="T2" fmla="*/ 30550795 w 224"/>
                <a:gd name="T3" fmla="*/ 0 h 234"/>
                <a:gd name="T4" fmla="*/ 76374366 w 224"/>
                <a:gd name="T5" fmla="*/ 133423907 h 234"/>
                <a:gd name="T6" fmla="*/ 76374366 w 224"/>
                <a:gd name="T7" fmla="*/ 133423907 h 234"/>
                <a:gd name="T8" fmla="*/ 122199684 w 224"/>
                <a:gd name="T9" fmla="*/ 0 h 234"/>
                <a:gd name="T10" fmla="*/ 152750479 w 224"/>
                <a:gd name="T11" fmla="*/ 0 h 234"/>
                <a:gd name="T12" fmla="*/ 152750479 w 224"/>
                <a:gd name="T13" fmla="*/ 157682957 h 234"/>
                <a:gd name="T14" fmla="*/ 131365447 w 224"/>
                <a:gd name="T15" fmla="*/ 157682957 h 234"/>
                <a:gd name="T16" fmla="*/ 131365447 w 224"/>
                <a:gd name="T17" fmla="*/ 63680225 h 234"/>
                <a:gd name="T18" fmla="*/ 134420701 w 224"/>
                <a:gd name="T19" fmla="*/ 24259050 h 234"/>
                <a:gd name="T20" fmla="*/ 134420701 w 224"/>
                <a:gd name="T21" fmla="*/ 24259050 h 234"/>
                <a:gd name="T22" fmla="*/ 88595383 w 224"/>
                <a:gd name="T23" fmla="*/ 157682957 h 234"/>
                <a:gd name="T24" fmla="*/ 67210351 w 224"/>
                <a:gd name="T25" fmla="*/ 157682957 h 234"/>
                <a:gd name="T26" fmla="*/ 21385032 w 224"/>
                <a:gd name="T27" fmla="*/ 24259050 h 234"/>
                <a:gd name="T28" fmla="*/ 21385032 w 224"/>
                <a:gd name="T29" fmla="*/ 24259050 h 234"/>
                <a:gd name="T30" fmla="*/ 21385032 w 224"/>
                <a:gd name="T31" fmla="*/ 63680225 h 234"/>
                <a:gd name="T32" fmla="*/ 21385032 w 224"/>
                <a:gd name="T33" fmla="*/ 157682957 h 234"/>
                <a:gd name="T34" fmla="*/ 0 w 224"/>
                <a:gd name="T35" fmla="*/ 157682957 h 234"/>
                <a:gd name="T36" fmla="*/ 0 w 224"/>
                <a:gd name="T37" fmla="*/ 0 h 234"/>
                <a:gd name="T38" fmla="*/ 30550795 w 224"/>
                <a:gd name="T39" fmla="*/ 0 h 2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24" h="234">
                  <a:moveTo>
                    <a:pt x="47" y="0"/>
                  </a:moveTo>
                  <a:lnTo>
                    <a:pt x="47" y="0"/>
                  </a:lnTo>
                  <a:cubicBezTo>
                    <a:pt x="114" y="197"/>
                    <a:pt x="114" y="197"/>
                    <a:pt x="114" y="197"/>
                  </a:cubicBezTo>
                  <a:cubicBezTo>
                    <a:pt x="181" y="0"/>
                    <a:pt x="181" y="0"/>
                    <a:pt x="181" y="0"/>
                  </a:cubicBezTo>
                  <a:cubicBezTo>
                    <a:pt x="223" y="0"/>
                    <a:pt x="223" y="0"/>
                    <a:pt x="223" y="0"/>
                  </a:cubicBezTo>
                  <a:cubicBezTo>
                    <a:pt x="223" y="233"/>
                    <a:pt x="223" y="233"/>
                    <a:pt x="223" y="233"/>
                  </a:cubicBezTo>
                  <a:cubicBezTo>
                    <a:pt x="192" y="233"/>
                    <a:pt x="192" y="233"/>
                    <a:pt x="192" y="233"/>
                  </a:cubicBezTo>
                  <a:cubicBezTo>
                    <a:pt x="192" y="93"/>
                    <a:pt x="192" y="93"/>
                    <a:pt x="192" y="93"/>
                  </a:cubicBezTo>
                  <a:cubicBezTo>
                    <a:pt x="192" y="88"/>
                    <a:pt x="197" y="57"/>
                    <a:pt x="197" y="36"/>
                  </a:cubicBezTo>
                  <a:cubicBezTo>
                    <a:pt x="130" y="233"/>
                    <a:pt x="130" y="233"/>
                    <a:pt x="130" y="233"/>
                  </a:cubicBezTo>
                  <a:cubicBezTo>
                    <a:pt x="99" y="233"/>
                    <a:pt x="99" y="233"/>
                    <a:pt x="99" y="233"/>
                  </a:cubicBezTo>
                  <a:cubicBezTo>
                    <a:pt x="31" y="36"/>
                    <a:pt x="31" y="36"/>
                    <a:pt x="31" y="36"/>
                  </a:cubicBezTo>
                  <a:cubicBezTo>
                    <a:pt x="31" y="57"/>
                    <a:pt x="31" y="88"/>
                    <a:pt x="31" y="93"/>
                  </a:cubicBezTo>
                  <a:cubicBezTo>
                    <a:pt x="31" y="233"/>
                    <a:pt x="31" y="233"/>
                    <a:pt x="31" y="233"/>
                  </a:cubicBezTo>
                  <a:cubicBezTo>
                    <a:pt x="0" y="233"/>
                    <a:pt x="0" y="233"/>
                    <a:pt x="0" y="233"/>
                  </a:cubicBezTo>
                  <a:cubicBezTo>
                    <a:pt x="0" y="0"/>
                    <a:pt x="0" y="0"/>
                    <a:pt x="0" y="0"/>
                  </a:cubicBezTo>
                  <a:lnTo>
                    <a:pt x="47"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4" name="Freeform 301"/>
            <p:cNvSpPr>
              <a:spLocks noChangeArrowheads="1"/>
            </p:cNvSpPr>
            <p:nvPr/>
          </p:nvSpPr>
          <p:spPr bwMode="auto">
            <a:xfrm>
              <a:off x="12102338" y="4637309"/>
              <a:ext cx="279657" cy="311603"/>
            </a:xfrm>
            <a:custGeom>
              <a:avLst/>
              <a:gdLst>
                <a:gd name="T0" fmla="*/ 5960837 w 162"/>
                <a:gd name="T1" fmla="*/ 34792263 h 183"/>
                <a:gd name="T2" fmla="*/ 5960837 w 162"/>
                <a:gd name="T3" fmla="*/ 34792263 h 183"/>
                <a:gd name="T4" fmla="*/ 50661074 w 162"/>
                <a:gd name="T5" fmla="*/ 0 h 183"/>
                <a:gd name="T6" fmla="*/ 95361311 w 162"/>
                <a:gd name="T7" fmla="*/ 28992701 h 183"/>
                <a:gd name="T8" fmla="*/ 95361311 w 162"/>
                <a:gd name="T9" fmla="*/ 92779368 h 183"/>
                <a:gd name="T10" fmla="*/ 101320422 w 162"/>
                <a:gd name="T11" fmla="*/ 98577227 h 183"/>
                <a:gd name="T12" fmla="*/ 107281259 w 162"/>
                <a:gd name="T13" fmla="*/ 98577227 h 183"/>
                <a:gd name="T14" fmla="*/ 107281259 w 162"/>
                <a:gd name="T15" fmla="*/ 110174648 h 183"/>
                <a:gd name="T16" fmla="*/ 95361311 w 162"/>
                <a:gd name="T17" fmla="*/ 115974209 h 183"/>
                <a:gd name="T18" fmla="*/ 74500970 w 162"/>
                <a:gd name="T19" fmla="*/ 98577227 h 183"/>
                <a:gd name="T20" fmla="*/ 35759844 w 162"/>
                <a:gd name="T21" fmla="*/ 115974209 h 183"/>
                <a:gd name="T22" fmla="*/ 0 w 162"/>
                <a:gd name="T23" fmla="*/ 81181947 h 183"/>
                <a:gd name="T24" fmla="*/ 44700237 w 162"/>
                <a:gd name="T25" fmla="*/ 49289465 h 183"/>
                <a:gd name="T26" fmla="*/ 74500970 w 162"/>
                <a:gd name="T27" fmla="*/ 31892482 h 183"/>
                <a:gd name="T28" fmla="*/ 47679792 w 162"/>
                <a:gd name="T29" fmla="*/ 17395280 h 183"/>
                <a:gd name="T30" fmla="*/ 23839896 w 162"/>
                <a:gd name="T31" fmla="*/ 34792263 h 183"/>
                <a:gd name="T32" fmla="*/ 5960837 w 162"/>
                <a:gd name="T33" fmla="*/ 34792263 h 183"/>
                <a:gd name="T34" fmla="*/ 74500970 w 162"/>
                <a:gd name="T35" fmla="*/ 55087324 h 183"/>
                <a:gd name="T36" fmla="*/ 74500970 w 162"/>
                <a:gd name="T37" fmla="*/ 55087324 h 183"/>
                <a:gd name="T38" fmla="*/ 44700237 w 162"/>
                <a:gd name="T39" fmla="*/ 63784964 h 183"/>
                <a:gd name="T40" fmla="*/ 20860341 w 162"/>
                <a:gd name="T41" fmla="*/ 81181947 h 183"/>
                <a:gd name="T42" fmla="*/ 41720681 w 162"/>
                <a:gd name="T43" fmla="*/ 98577227 h 183"/>
                <a:gd name="T44" fmla="*/ 74500970 w 162"/>
                <a:gd name="T45" fmla="*/ 75382385 h 183"/>
                <a:gd name="T46" fmla="*/ 74500970 w 162"/>
                <a:gd name="T47" fmla="*/ 55087324 h 18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62" h="183">
                  <a:moveTo>
                    <a:pt x="10" y="57"/>
                  </a:moveTo>
                  <a:lnTo>
                    <a:pt x="10" y="57"/>
                  </a:lnTo>
                  <a:cubicBezTo>
                    <a:pt x="10" y="16"/>
                    <a:pt x="37" y="0"/>
                    <a:pt x="78" y="0"/>
                  </a:cubicBezTo>
                  <a:cubicBezTo>
                    <a:pt x="93" y="0"/>
                    <a:pt x="146" y="5"/>
                    <a:pt x="146" y="47"/>
                  </a:cubicBezTo>
                  <a:cubicBezTo>
                    <a:pt x="146" y="145"/>
                    <a:pt x="146" y="145"/>
                    <a:pt x="146" y="145"/>
                  </a:cubicBezTo>
                  <a:cubicBezTo>
                    <a:pt x="146" y="150"/>
                    <a:pt x="146" y="155"/>
                    <a:pt x="151" y="155"/>
                  </a:cubicBezTo>
                  <a:cubicBezTo>
                    <a:pt x="156" y="155"/>
                    <a:pt x="156" y="155"/>
                    <a:pt x="161" y="155"/>
                  </a:cubicBezTo>
                  <a:cubicBezTo>
                    <a:pt x="161" y="176"/>
                    <a:pt x="161" y="176"/>
                    <a:pt x="161" y="176"/>
                  </a:cubicBezTo>
                  <a:cubicBezTo>
                    <a:pt x="156" y="176"/>
                    <a:pt x="151" y="182"/>
                    <a:pt x="146" y="182"/>
                  </a:cubicBezTo>
                  <a:cubicBezTo>
                    <a:pt x="119" y="182"/>
                    <a:pt x="119" y="165"/>
                    <a:pt x="114" y="155"/>
                  </a:cubicBezTo>
                  <a:cubicBezTo>
                    <a:pt x="104" y="165"/>
                    <a:pt x="88" y="182"/>
                    <a:pt x="52" y="182"/>
                  </a:cubicBezTo>
                  <a:cubicBezTo>
                    <a:pt x="21" y="182"/>
                    <a:pt x="0" y="160"/>
                    <a:pt x="0" y="130"/>
                  </a:cubicBezTo>
                  <a:cubicBezTo>
                    <a:pt x="0" y="109"/>
                    <a:pt x="5" y="82"/>
                    <a:pt x="68" y="77"/>
                  </a:cubicBezTo>
                  <a:cubicBezTo>
                    <a:pt x="109" y="72"/>
                    <a:pt x="114" y="67"/>
                    <a:pt x="114" y="52"/>
                  </a:cubicBezTo>
                  <a:cubicBezTo>
                    <a:pt x="114" y="31"/>
                    <a:pt x="104" y="26"/>
                    <a:pt x="73" y="26"/>
                  </a:cubicBezTo>
                  <a:cubicBezTo>
                    <a:pt x="42" y="26"/>
                    <a:pt x="37" y="47"/>
                    <a:pt x="37" y="57"/>
                  </a:cubicBezTo>
                  <a:lnTo>
                    <a:pt x="10" y="57"/>
                  </a:lnTo>
                  <a:close/>
                  <a:moveTo>
                    <a:pt x="114" y="88"/>
                  </a:moveTo>
                  <a:lnTo>
                    <a:pt x="114" y="88"/>
                  </a:lnTo>
                  <a:cubicBezTo>
                    <a:pt x="109" y="93"/>
                    <a:pt x="104" y="93"/>
                    <a:pt x="68" y="99"/>
                  </a:cubicBezTo>
                  <a:cubicBezTo>
                    <a:pt x="52" y="104"/>
                    <a:pt x="32" y="104"/>
                    <a:pt x="32" y="130"/>
                  </a:cubicBezTo>
                  <a:cubicBezTo>
                    <a:pt x="32" y="145"/>
                    <a:pt x="42" y="155"/>
                    <a:pt x="63" y="155"/>
                  </a:cubicBezTo>
                  <a:cubicBezTo>
                    <a:pt x="88" y="155"/>
                    <a:pt x="114" y="140"/>
                    <a:pt x="114" y="119"/>
                  </a:cubicBezTo>
                  <a:lnTo>
                    <a:pt x="114" y="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5" name="Freeform 302"/>
            <p:cNvSpPr>
              <a:spLocks noChangeArrowheads="1"/>
            </p:cNvSpPr>
            <p:nvPr/>
          </p:nvSpPr>
          <p:spPr bwMode="auto">
            <a:xfrm>
              <a:off x="12413956" y="4645299"/>
              <a:ext cx="279657" cy="415470"/>
            </a:xfrm>
            <a:custGeom>
              <a:avLst/>
              <a:gdLst>
                <a:gd name="T0" fmla="*/ 23839896 w 162"/>
                <a:gd name="T1" fmla="*/ 0 h 239"/>
                <a:gd name="T2" fmla="*/ 23839896 w 162"/>
                <a:gd name="T3" fmla="*/ 0 h 239"/>
                <a:gd name="T4" fmla="*/ 53640629 w 162"/>
                <a:gd name="T5" fmla="*/ 93678924 h 239"/>
                <a:gd name="T6" fmla="*/ 53640629 w 162"/>
                <a:gd name="T7" fmla="*/ 93678924 h 239"/>
                <a:gd name="T8" fmla="*/ 83441363 w 162"/>
                <a:gd name="T9" fmla="*/ 0 h 239"/>
                <a:gd name="T10" fmla="*/ 107281259 w 162"/>
                <a:gd name="T11" fmla="*/ 0 h 239"/>
                <a:gd name="T12" fmla="*/ 53640629 w 162"/>
                <a:gd name="T13" fmla="*/ 135987329 h 239"/>
                <a:gd name="T14" fmla="*/ 20860341 w 162"/>
                <a:gd name="T15" fmla="*/ 160162816 h 239"/>
                <a:gd name="T16" fmla="*/ 14899504 w 162"/>
                <a:gd name="T17" fmla="*/ 160162816 h 239"/>
                <a:gd name="T18" fmla="*/ 14899504 w 162"/>
                <a:gd name="T19" fmla="*/ 142029897 h 239"/>
                <a:gd name="T20" fmla="*/ 23839896 w 162"/>
                <a:gd name="T21" fmla="*/ 142029897 h 239"/>
                <a:gd name="T22" fmla="*/ 44700237 w 162"/>
                <a:gd name="T23" fmla="*/ 117854411 h 239"/>
                <a:gd name="T24" fmla="*/ 0 w 162"/>
                <a:gd name="T25" fmla="*/ 0 h 239"/>
                <a:gd name="T26" fmla="*/ 23839896 w 162"/>
                <a:gd name="T27" fmla="*/ 0 h 23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2" h="239">
                  <a:moveTo>
                    <a:pt x="36" y="0"/>
                  </a:moveTo>
                  <a:lnTo>
                    <a:pt x="36" y="0"/>
                  </a:lnTo>
                  <a:cubicBezTo>
                    <a:pt x="83" y="140"/>
                    <a:pt x="83" y="140"/>
                    <a:pt x="83" y="140"/>
                  </a:cubicBezTo>
                  <a:cubicBezTo>
                    <a:pt x="124" y="0"/>
                    <a:pt x="124" y="0"/>
                    <a:pt x="124" y="0"/>
                  </a:cubicBezTo>
                  <a:cubicBezTo>
                    <a:pt x="161" y="0"/>
                    <a:pt x="161" y="0"/>
                    <a:pt x="161" y="0"/>
                  </a:cubicBezTo>
                  <a:cubicBezTo>
                    <a:pt x="140" y="57"/>
                    <a:pt x="109" y="145"/>
                    <a:pt x="83" y="202"/>
                  </a:cubicBezTo>
                  <a:cubicBezTo>
                    <a:pt x="73" y="233"/>
                    <a:pt x="63" y="238"/>
                    <a:pt x="31" y="238"/>
                  </a:cubicBezTo>
                  <a:cubicBezTo>
                    <a:pt x="26" y="238"/>
                    <a:pt x="21" y="238"/>
                    <a:pt x="21" y="238"/>
                  </a:cubicBezTo>
                  <a:cubicBezTo>
                    <a:pt x="21" y="213"/>
                    <a:pt x="21" y="213"/>
                    <a:pt x="21" y="213"/>
                  </a:cubicBezTo>
                  <a:cubicBezTo>
                    <a:pt x="21" y="213"/>
                    <a:pt x="26" y="213"/>
                    <a:pt x="36" y="213"/>
                  </a:cubicBezTo>
                  <a:cubicBezTo>
                    <a:pt x="52" y="213"/>
                    <a:pt x="52" y="213"/>
                    <a:pt x="68" y="177"/>
                  </a:cubicBezTo>
                  <a:cubicBezTo>
                    <a:pt x="0" y="0"/>
                    <a:pt x="0" y="0"/>
                    <a:pt x="0" y="0"/>
                  </a:cubicBezTo>
                  <a:lnTo>
                    <a:pt x="36"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6" name="Freeform 303"/>
            <p:cNvSpPr>
              <a:spLocks noChangeArrowheads="1"/>
            </p:cNvSpPr>
            <p:nvPr/>
          </p:nvSpPr>
          <p:spPr bwMode="auto">
            <a:xfrm>
              <a:off x="9505518" y="5715935"/>
              <a:ext cx="127844" cy="231705"/>
            </a:xfrm>
            <a:custGeom>
              <a:avLst/>
              <a:gdLst>
                <a:gd name="T0" fmla="*/ 36663717 w 79"/>
                <a:gd name="T1" fmla="*/ 20620029 h 135"/>
                <a:gd name="T2" fmla="*/ 36663717 w 79"/>
                <a:gd name="T3" fmla="*/ 20620029 h 135"/>
                <a:gd name="T4" fmla="*/ 23570226 w 79"/>
                <a:gd name="T5" fmla="*/ 2945228 h 135"/>
                <a:gd name="T6" fmla="*/ 10475117 w 79"/>
                <a:gd name="T7" fmla="*/ 20620029 h 135"/>
                <a:gd name="T8" fmla="*/ 26188601 w 79"/>
                <a:gd name="T9" fmla="*/ 35349601 h 135"/>
                <a:gd name="T10" fmla="*/ 44520459 w 79"/>
                <a:gd name="T11" fmla="*/ 64807030 h 135"/>
                <a:gd name="T12" fmla="*/ 20950233 w 79"/>
                <a:gd name="T13" fmla="*/ 88374003 h 135"/>
                <a:gd name="T14" fmla="*/ 7856742 w 79"/>
                <a:gd name="T15" fmla="*/ 88374003 h 135"/>
                <a:gd name="T16" fmla="*/ 2618375 w 79"/>
                <a:gd name="T17" fmla="*/ 85428775 h 135"/>
                <a:gd name="T18" fmla="*/ 0 w 79"/>
                <a:gd name="T19" fmla="*/ 64807030 h 135"/>
                <a:gd name="T20" fmla="*/ 2618375 w 79"/>
                <a:gd name="T21" fmla="*/ 64807030 h 135"/>
                <a:gd name="T22" fmla="*/ 23570226 w 79"/>
                <a:gd name="T23" fmla="*/ 85428775 h 135"/>
                <a:gd name="T24" fmla="*/ 34045343 w 79"/>
                <a:gd name="T25" fmla="*/ 67753975 h 135"/>
                <a:gd name="T26" fmla="*/ 20950233 w 79"/>
                <a:gd name="T27" fmla="*/ 47132230 h 135"/>
                <a:gd name="T28" fmla="*/ 2618375 w 79"/>
                <a:gd name="T29" fmla="*/ 23566973 h 135"/>
                <a:gd name="T30" fmla="*/ 26188601 w 79"/>
                <a:gd name="T31" fmla="*/ 0 h 135"/>
                <a:gd name="T32" fmla="*/ 41900466 w 79"/>
                <a:gd name="T33" fmla="*/ 2945228 h 135"/>
                <a:gd name="T34" fmla="*/ 41900466 w 79"/>
                <a:gd name="T35" fmla="*/ 20620029 h 135"/>
                <a:gd name="T36" fmla="*/ 36663717 w 79"/>
                <a:gd name="T37" fmla="*/ 20620029 h 1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135">
                  <a:moveTo>
                    <a:pt x="67" y="31"/>
                  </a:moveTo>
                  <a:lnTo>
                    <a:pt x="67" y="31"/>
                  </a:lnTo>
                  <a:cubicBezTo>
                    <a:pt x="67" y="20"/>
                    <a:pt x="56" y="5"/>
                    <a:pt x="41" y="5"/>
                  </a:cubicBezTo>
                  <a:cubicBezTo>
                    <a:pt x="26" y="5"/>
                    <a:pt x="20" y="15"/>
                    <a:pt x="20" y="31"/>
                  </a:cubicBezTo>
                  <a:cubicBezTo>
                    <a:pt x="20" y="41"/>
                    <a:pt x="31" y="51"/>
                    <a:pt x="46" y="56"/>
                  </a:cubicBezTo>
                  <a:cubicBezTo>
                    <a:pt x="62" y="68"/>
                    <a:pt x="78" y="78"/>
                    <a:pt x="78" y="98"/>
                  </a:cubicBezTo>
                  <a:cubicBezTo>
                    <a:pt x="78" y="119"/>
                    <a:pt x="62" y="134"/>
                    <a:pt x="36" y="134"/>
                  </a:cubicBezTo>
                  <a:cubicBezTo>
                    <a:pt x="26" y="134"/>
                    <a:pt x="20" y="134"/>
                    <a:pt x="15" y="134"/>
                  </a:cubicBezTo>
                  <a:cubicBezTo>
                    <a:pt x="10" y="129"/>
                    <a:pt x="5" y="129"/>
                    <a:pt x="5" y="129"/>
                  </a:cubicBezTo>
                  <a:cubicBezTo>
                    <a:pt x="5" y="124"/>
                    <a:pt x="0" y="109"/>
                    <a:pt x="0" y="98"/>
                  </a:cubicBezTo>
                  <a:cubicBezTo>
                    <a:pt x="5" y="98"/>
                    <a:pt x="5" y="98"/>
                    <a:pt x="5" y="98"/>
                  </a:cubicBezTo>
                  <a:cubicBezTo>
                    <a:pt x="10" y="109"/>
                    <a:pt x="20" y="129"/>
                    <a:pt x="41" y="129"/>
                  </a:cubicBezTo>
                  <a:cubicBezTo>
                    <a:pt x="56" y="129"/>
                    <a:pt x="62" y="119"/>
                    <a:pt x="62" y="104"/>
                  </a:cubicBezTo>
                  <a:cubicBezTo>
                    <a:pt x="62" y="88"/>
                    <a:pt x="51" y="83"/>
                    <a:pt x="36" y="73"/>
                  </a:cubicBezTo>
                  <a:cubicBezTo>
                    <a:pt x="26" y="68"/>
                    <a:pt x="5" y="56"/>
                    <a:pt x="5" y="36"/>
                  </a:cubicBezTo>
                  <a:cubicBezTo>
                    <a:pt x="5" y="15"/>
                    <a:pt x="20" y="0"/>
                    <a:pt x="46" y="0"/>
                  </a:cubicBezTo>
                  <a:cubicBezTo>
                    <a:pt x="56" y="0"/>
                    <a:pt x="62" y="0"/>
                    <a:pt x="73" y="5"/>
                  </a:cubicBezTo>
                  <a:cubicBezTo>
                    <a:pt x="73" y="10"/>
                    <a:pt x="73" y="20"/>
                    <a:pt x="73" y="31"/>
                  </a:cubicBezTo>
                  <a:lnTo>
                    <a:pt x="67" y="31"/>
                  </a:lnTo>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7" name="Freeform 304"/>
            <p:cNvSpPr>
              <a:spLocks noChangeArrowheads="1"/>
            </p:cNvSpPr>
            <p:nvPr/>
          </p:nvSpPr>
          <p:spPr bwMode="auto">
            <a:xfrm>
              <a:off x="9665323" y="5787845"/>
              <a:ext cx="167795" cy="151808"/>
            </a:xfrm>
            <a:custGeom>
              <a:avLst/>
              <a:gdLst>
                <a:gd name="T0" fmla="*/ 61941524 w 100"/>
                <a:gd name="T1" fmla="*/ 49555622 h 94"/>
                <a:gd name="T2" fmla="*/ 61941524 w 100"/>
                <a:gd name="T3" fmla="*/ 49555622 h 94"/>
                <a:gd name="T4" fmla="*/ 45047924 w 100"/>
                <a:gd name="T5" fmla="*/ 52163813 h 94"/>
                <a:gd name="T6" fmla="*/ 42232324 w 100"/>
                <a:gd name="T7" fmla="*/ 52163813 h 94"/>
                <a:gd name="T8" fmla="*/ 42232324 w 100"/>
                <a:gd name="T9" fmla="*/ 44339241 h 94"/>
                <a:gd name="T10" fmla="*/ 36601123 w 100"/>
                <a:gd name="T11" fmla="*/ 49555622 h 94"/>
                <a:gd name="T12" fmla="*/ 25340401 w 100"/>
                <a:gd name="T13" fmla="*/ 52163813 h 94"/>
                <a:gd name="T14" fmla="*/ 8446800 w 100"/>
                <a:gd name="T15" fmla="*/ 33906478 h 94"/>
                <a:gd name="T16" fmla="*/ 8446800 w 100"/>
                <a:gd name="T17" fmla="*/ 15649144 h 94"/>
                <a:gd name="T18" fmla="*/ 0 w 100"/>
                <a:gd name="T19" fmla="*/ 5216381 h 94"/>
                <a:gd name="T20" fmla="*/ 0 w 100"/>
                <a:gd name="T21" fmla="*/ 2608191 h 94"/>
                <a:gd name="T22" fmla="*/ 19709201 w 100"/>
                <a:gd name="T23" fmla="*/ 0 h 94"/>
                <a:gd name="T24" fmla="*/ 19709201 w 100"/>
                <a:gd name="T25" fmla="*/ 18257334 h 94"/>
                <a:gd name="T26" fmla="*/ 19709201 w 100"/>
                <a:gd name="T27" fmla="*/ 31298288 h 94"/>
                <a:gd name="T28" fmla="*/ 28156001 w 100"/>
                <a:gd name="T29" fmla="*/ 46947431 h 94"/>
                <a:gd name="T30" fmla="*/ 42232324 w 100"/>
                <a:gd name="T31" fmla="*/ 41731050 h 94"/>
                <a:gd name="T32" fmla="*/ 42232324 w 100"/>
                <a:gd name="T33" fmla="*/ 15649144 h 94"/>
                <a:gd name="T34" fmla="*/ 30969923 w 100"/>
                <a:gd name="T35" fmla="*/ 5216381 h 94"/>
                <a:gd name="T36" fmla="*/ 30969923 w 100"/>
                <a:gd name="T37" fmla="*/ 2608191 h 94"/>
                <a:gd name="T38" fmla="*/ 53494724 w 100"/>
                <a:gd name="T39" fmla="*/ 0 h 94"/>
                <a:gd name="T40" fmla="*/ 53494724 w 100"/>
                <a:gd name="T41" fmla="*/ 36514669 h 94"/>
                <a:gd name="T42" fmla="*/ 56310324 w 100"/>
                <a:gd name="T43" fmla="*/ 46947431 h 94"/>
                <a:gd name="T44" fmla="*/ 61941524 w 100"/>
                <a:gd name="T45" fmla="*/ 46947431 h 94"/>
                <a:gd name="T46" fmla="*/ 61941524 w 100"/>
                <a:gd name="T47" fmla="*/ 49555622 h 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0" h="94">
                  <a:moveTo>
                    <a:pt x="99" y="88"/>
                  </a:moveTo>
                  <a:lnTo>
                    <a:pt x="99" y="88"/>
                  </a:lnTo>
                  <a:cubicBezTo>
                    <a:pt x="93" y="88"/>
                    <a:pt x="83" y="93"/>
                    <a:pt x="73" y="93"/>
                  </a:cubicBezTo>
                  <a:cubicBezTo>
                    <a:pt x="68" y="93"/>
                    <a:pt x="68" y="93"/>
                    <a:pt x="68" y="93"/>
                  </a:cubicBezTo>
                  <a:cubicBezTo>
                    <a:pt x="68" y="78"/>
                    <a:pt x="68" y="78"/>
                    <a:pt x="68" y="78"/>
                  </a:cubicBezTo>
                  <a:cubicBezTo>
                    <a:pt x="68" y="83"/>
                    <a:pt x="62" y="88"/>
                    <a:pt x="57" y="88"/>
                  </a:cubicBezTo>
                  <a:cubicBezTo>
                    <a:pt x="46" y="93"/>
                    <a:pt x="46" y="93"/>
                    <a:pt x="41" y="93"/>
                  </a:cubicBezTo>
                  <a:cubicBezTo>
                    <a:pt x="26" y="93"/>
                    <a:pt x="15" y="88"/>
                    <a:pt x="15" y="63"/>
                  </a:cubicBezTo>
                  <a:cubicBezTo>
                    <a:pt x="15" y="27"/>
                    <a:pt x="15" y="27"/>
                    <a:pt x="15" y="27"/>
                  </a:cubicBezTo>
                  <a:cubicBezTo>
                    <a:pt x="15" y="15"/>
                    <a:pt x="15" y="15"/>
                    <a:pt x="0" y="10"/>
                  </a:cubicBezTo>
                  <a:cubicBezTo>
                    <a:pt x="0" y="5"/>
                    <a:pt x="0" y="5"/>
                    <a:pt x="0" y="5"/>
                  </a:cubicBezTo>
                  <a:cubicBezTo>
                    <a:pt x="10" y="5"/>
                    <a:pt x="21" y="5"/>
                    <a:pt x="31" y="0"/>
                  </a:cubicBezTo>
                  <a:cubicBezTo>
                    <a:pt x="31" y="10"/>
                    <a:pt x="31" y="21"/>
                    <a:pt x="31" y="32"/>
                  </a:cubicBezTo>
                  <a:cubicBezTo>
                    <a:pt x="31" y="57"/>
                    <a:pt x="31" y="57"/>
                    <a:pt x="31" y="57"/>
                  </a:cubicBezTo>
                  <a:cubicBezTo>
                    <a:pt x="31" y="78"/>
                    <a:pt x="41" y="83"/>
                    <a:pt x="46" y="83"/>
                  </a:cubicBezTo>
                  <a:cubicBezTo>
                    <a:pt x="57" y="83"/>
                    <a:pt x="62" y="78"/>
                    <a:pt x="68" y="73"/>
                  </a:cubicBezTo>
                  <a:cubicBezTo>
                    <a:pt x="68" y="27"/>
                    <a:pt x="68" y="27"/>
                    <a:pt x="68" y="27"/>
                  </a:cubicBezTo>
                  <a:cubicBezTo>
                    <a:pt x="68" y="15"/>
                    <a:pt x="68" y="10"/>
                    <a:pt x="51" y="10"/>
                  </a:cubicBezTo>
                  <a:cubicBezTo>
                    <a:pt x="51" y="5"/>
                    <a:pt x="51" y="5"/>
                    <a:pt x="51" y="5"/>
                  </a:cubicBezTo>
                  <a:cubicBezTo>
                    <a:pt x="62" y="5"/>
                    <a:pt x="73" y="5"/>
                    <a:pt x="88" y="0"/>
                  </a:cubicBezTo>
                  <a:cubicBezTo>
                    <a:pt x="88" y="68"/>
                    <a:pt x="88" y="68"/>
                    <a:pt x="88" y="68"/>
                  </a:cubicBezTo>
                  <a:cubicBezTo>
                    <a:pt x="88" y="78"/>
                    <a:pt x="88" y="83"/>
                    <a:pt x="93" y="83"/>
                  </a:cubicBezTo>
                  <a:cubicBezTo>
                    <a:pt x="99" y="83"/>
                    <a:pt x="99" y="83"/>
                    <a:pt x="99" y="83"/>
                  </a:cubicBezTo>
                  <a:lnTo>
                    <a:pt x="99" y="88"/>
                  </a:lnTo>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8" name="Freeform 305"/>
            <p:cNvSpPr>
              <a:spLocks noChangeArrowheads="1"/>
            </p:cNvSpPr>
            <p:nvPr/>
          </p:nvSpPr>
          <p:spPr bwMode="auto">
            <a:xfrm>
              <a:off x="10248609" y="5715935"/>
              <a:ext cx="295639" cy="231705"/>
            </a:xfrm>
            <a:custGeom>
              <a:avLst/>
              <a:gdLst>
                <a:gd name="T0" fmla="*/ 73859904 w 172"/>
                <a:gd name="T1" fmla="*/ 88374003 h 135"/>
                <a:gd name="T2" fmla="*/ 73859904 w 172"/>
                <a:gd name="T3" fmla="*/ 88374003 h 135"/>
                <a:gd name="T4" fmla="*/ 73859904 w 172"/>
                <a:gd name="T5" fmla="*/ 85428775 h 135"/>
                <a:gd name="T6" fmla="*/ 88631541 w 172"/>
                <a:gd name="T7" fmla="*/ 67753975 h 135"/>
                <a:gd name="T8" fmla="*/ 85676870 w 172"/>
                <a:gd name="T9" fmla="*/ 11782628 h 135"/>
                <a:gd name="T10" fmla="*/ 85676870 w 172"/>
                <a:gd name="T11" fmla="*/ 11782628 h 135"/>
                <a:gd name="T12" fmla="*/ 53178925 w 172"/>
                <a:gd name="T13" fmla="*/ 85428775 h 135"/>
                <a:gd name="T14" fmla="*/ 50224253 w 172"/>
                <a:gd name="T15" fmla="*/ 85428775 h 135"/>
                <a:gd name="T16" fmla="*/ 20680979 w 172"/>
                <a:gd name="T17" fmla="*/ 17674801 h 135"/>
                <a:gd name="T18" fmla="*/ 20680979 w 172"/>
                <a:gd name="T19" fmla="*/ 17674801 h 135"/>
                <a:gd name="T20" fmla="*/ 20680979 w 172"/>
                <a:gd name="T21" fmla="*/ 53024402 h 135"/>
                <a:gd name="T22" fmla="*/ 20680979 w 172"/>
                <a:gd name="T23" fmla="*/ 73644431 h 135"/>
                <a:gd name="T24" fmla="*/ 29543274 w 172"/>
                <a:gd name="T25" fmla="*/ 85428775 h 135"/>
                <a:gd name="T26" fmla="*/ 29543274 w 172"/>
                <a:gd name="T27" fmla="*/ 88374003 h 135"/>
                <a:gd name="T28" fmla="*/ 0 w 172"/>
                <a:gd name="T29" fmla="*/ 88374003 h 135"/>
                <a:gd name="T30" fmla="*/ 0 w 172"/>
                <a:gd name="T31" fmla="*/ 85428775 h 135"/>
                <a:gd name="T32" fmla="*/ 11816966 w 172"/>
                <a:gd name="T33" fmla="*/ 73644431 h 135"/>
                <a:gd name="T34" fmla="*/ 14771637 w 172"/>
                <a:gd name="T35" fmla="*/ 50079174 h 135"/>
                <a:gd name="T36" fmla="*/ 17726308 w 172"/>
                <a:gd name="T37" fmla="*/ 23566973 h 135"/>
                <a:gd name="T38" fmla="*/ 2954671 w 172"/>
                <a:gd name="T39" fmla="*/ 5892172 h 135"/>
                <a:gd name="T40" fmla="*/ 2954671 w 172"/>
                <a:gd name="T41" fmla="*/ 0 h 135"/>
                <a:gd name="T42" fmla="*/ 26588603 w 172"/>
                <a:gd name="T43" fmla="*/ 0 h 135"/>
                <a:gd name="T44" fmla="*/ 56133596 w 172"/>
                <a:gd name="T45" fmla="*/ 67753975 h 135"/>
                <a:gd name="T46" fmla="*/ 88631541 w 172"/>
                <a:gd name="T47" fmla="*/ 0 h 135"/>
                <a:gd name="T48" fmla="*/ 109312520 w 172"/>
                <a:gd name="T49" fmla="*/ 0 h 135"/>
                <a:gd name="T50" fmla="*/ 109312520 w 172"/>
                <a:gd name="T51" fmla="*/ 5892172 h 135"/>
                <a:gd name="T52" fmla="*/ 97493836 w 172"/>
                <a:gd name="T53" fmla="*/ 20620029 h 135"/>
                <a:gd name="T54" fmla="*/ 97493836 w 172"/>
                <a:gd name="T55" fmla="*/ 67753975 h 135"/>
                <a:gd name="T56" fmla="*/ 112267191 w 172"/>
                <a:gd name="T57" fmla="*/ 85428775 h 135"/>
                <a:gd name="T58" fmla="*/ 112267191 w 172"/>
                <a:gd name="T59" fmla="*/ 88374003 h 135"/>
                <a:gd name="T60" fmla="*/ 73859904 w 172"/>
                <a:gd name="T61" fmla="*/ 88374003 h 13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72" h="135">
                  <a:moveTo>
                    <a:pt x="115" y="134"/>
                  </a:moveTo>
                  <a:lnTo>
                    <a:pt x="115" y="134"/>
                  </a:lnTo>
                  <a:cubicBezTo>
                    <a:pt x="115" y="129"/>
                    <a:pt x="115" y="129"/>
                    <a:pt x="115" y="129"/>
                  </a:cubicBezTo>
                  <a:cubicBezTo>
                    <a:pt x="130" y="124"/>
                    <a:pt x="135" y="124"/>
                    <a:pt x="135" y="104"/>
                  </a:cubicBezTo>
                  <a:cubicBezTo>
                    <a:pt x="130" y="20"/>
                    <a:pt x="130" y="20"/>
                    <a:pt x="130" y="20"/>
                  </a:cubicBezTo>
                  <a:cubicBezTo>
                    <a:pt x="83" y="129"/>
                    <a:pt x="83" y="129"/>
                    <a:pt x="83" y="129"/>
                  </a:cubicBezTo>
                  <a:cubicBezTo>
                    <a:pt x="78" y="129"/>
                    <a:pt x="78" y="129"/>
                    <a:pt x="78" y="129"/>
                  </a:cubicBezTo>
                  <a:cubicBezTo>
                    <a:pt x="32" y="26"/>
                    <a:pt x="32" y="26"/>
                    <a:pt x="32" y="26"/>
                  </a:cubicBezTo>
                  <a:cubicBezTo>
                    <a:pt x="32" y="83"/>
                    <a:pt x="32" y="83"/>
                    <a:pt x="32" y="83"/>
                  </a:cubicBezTo>
                  <a:cubicBezTo>
                    <a:pt x="32" y="98"/>
                    <a:pt x="32" y="109"/>
                    <a:pt x="32" y="114"/>
                  </a:cubicBezTo>
                  <a:cubicBezTo>
                    <a:pt x="32" y="124"/>
                    <a:pt x="37" y="124"/>
                    <a:pt x="47" y="129"/>
                  </a:cubicBezTo>
                  <a:cubicBezTo>
                    <a:pt x="47" y="134"/>
                    <a:pt x="47" y="134"/>
                    <a:pt x="47" y="134"/>
                  </a:cubicBezTo>
                  <a:cubicBezTo>
                    <a:pt x="0" y="134"/>
                    <a:pt x="0" y="134"/>
                    <a:pt x="0" y="134"/>
                  </a:cubicBezTo>
                  <a:cubicBezTo>
                    <a:pt x="0" y="129"/>
                    <a:pt x="0" y="129"/>
                    <a:pt x="0" y="129"/>
                  </a:cubicBezTo>
                  <a:cubicBezTo>
                    <a:pt x="10" y="124"/>
                    <a:pt x="16" y="124"/>
                    <a:pt x="16" y="114"/>
                  </a:cubicBezTo>
                  <a:cubicBezTo>
                    <a:pt x="21" y="109"/>
                    <a:pt x="21" y="98"/>
                    <a:pt x="21" y="78"/>
                  </a:cubicBezTo>
                  <a:cubicBezTo>
                    <a:pt x="26" y="36"/>
                    <a:pt x="26" y="36"/>
                    <a:pt x="26" y="36"/>
                  </a:cubicBezTo>
                  <a:cubicBezTo>
                    <a:pt x="26" y="10"/>
                    <a:pt x="26" y="10"/>
                    <a:pt x="5" y="10"/>
                  </a:cubicBezTo>
                  <a:cubicBezTo>
                    <a:pt x="5" y="0"/>
                    <a:pt x="5" y="0"/>
                    <a:pt x="5" y="0"/>
                  </a:cubicBezTo>
                  <a:cubicBezTo>
                    <a:pt x="42" y="0"/>
                    <a:pt x="42" y="0"/>
                    <a:pt x="42" y="0"/>
                  </a:cubicBezTo>
                  <a:cubicBezTo>
                    <a:pt x="88" y="104"/>
                    <a:pt x="88" y="104"/>
                    <a:pt x="88" y="104"/>
                  </a:cubicBezTo>
                  <a:cubicBezTo>
                    <a:pt x="135" y="0"/>
                    <a:pt x="135" y="0"/>
                    <a:pt x="135" y="0"/>
                  </a:cubicBezTo>
                  <a:cubicBezTo>
                    <a:pt x="166" y="0"/>
                    <a:pt x="166" y="0"/>
                    <a:pt x="166" y="0"/>
                  </a:cubicBezTo>
                  <a:cubicBezTo>
                    <a:pt x="166" y="10"/>
                    <a:pt x="166" y="10"/>
                    <a:pt x="166" y="10"/>
                  </a:cubicBezTo>
                  <a:cubicBezTo>
                    <a:pt x="151" y="10"/>
                    <a:pt x="146" y="10"/>
                    <a:pt x="151" y="31"/>
                  </a:cubicBezTo>
                  <a:cubicBezTo>
                    <a:pt x="151" y="104"/>
                    <a:pt x="151" y="104"/>
                    <a:pt x="151" y="104"/>
                  </a:cubicBezTo>
                  <a:cubicBezTo>
                    <a:pt x="151" y="124"/>
                    <a:pt x="151" y="124"/>
                    <a:pt x="171" y="129"/>
                  </a:cubicBezTo>
                  <a:cubicBezTo>
                    <a:pt x="171" y="134"/>
                    <a:pt x="171" y="134"/>
                    <a:pt x="171" y="134"/>
                  </a:cubicBezTo>
                  <a:lnTo>
                    <a:pt x="115" y="134"/>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9" name="Freeform 306"/>
            <p:cNvSpPr>
              <a:spLocks noChangeArrowheads="1"/>
            </p:cNvSpPr>
            <p:nvPr/>
          </p:nvSpPr>
          <p:spPr bwMode="auto">
            <a:xfrm>
              <a:off x="10568217" y="5787845"/>
              <a:ext cx="143824" cy="151808"/>
            </a:xfrm>
            <a:custGeom>
              <a:avLst/>
              <a:gdLst>
                <a:gd name="T0" fmla="*/ 48521423 w 90"/>
                <a:gd name="T1" fmla="*/ 26081906 h 94"/>
                <a:gd name="T2" fmla="*/ 48521423 w 90"/>
                <a:gd name="T3" fmla="*/ 26081906 h 94"/>
                <a:gd name="T4" fmla="*/ 25536750 w 90"/>
                <a:gd name="T5" fmla="*/ 52163813 h 94"/>
                <a:gd name="T6" fmla="*/ 0 w 90"/>
                <a:gd name="T7" fmla="*/ 28690097 h 94"/>
                <a:gd name="T8" fmla="*/ 25536750 w 90"/>
                <a:gd name="T9" fmla="*/ 0 h 94"/>
                <a:gd name="T10" fmla="*/ 48521423 w 90"/>
                <a:gd name="T11" fmla="*/ 26081906 h 94"/>
                <a:gd name="T12" fmla="*/ 10214700 w 90"/>
                <a:gd name="T13" fmla="*/ 23473716 h 94"/>
                <a:gd name="T14" fmla="*/ 10214700 w 90"/>
                <a:gd name="T15" fmla="*/ 23473716 h 94"/>
                <a:gd name="T16" fmla="*/ 25536750 w 90"/>
                <a:gd name="T17" fmla="*/ 49555622 h 94"/>
                <a:gd name="T18" fmla="*/ 35753048 w 90"/>
                <a:gd name="T19" fmla="*/ 28690097 h 94"/>
                <a:gd name="T20" fmla="*/ 22983075 w 90"/>
                <a:gd name="T21" fmla="*/ 5216381 h 94"/>
                <a:gd name="T22" fmla="*/ 10214700 w 90"/>
                <a:gd name="T23" fmla="*/ 23473716 h 9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0" h="94">
                  <a:moveTo>
                    <a:pt x="89" y="47"/>
                  </a:moveTo>
                  <a:lnTo>
                    <a:pt x="89" y="47"/>
                  </a:lnTo>
                  <a:cubicBezTo>
                    <a:pt x="89" y="78"/>
                    <a:pt x="68" y="93"/>
                    <a:pt x="48" y="93"/>
                  </a:cubicBezTo>
                  <a:cubicBezTo>
                    <a:pt x="16" y="93"/>
                    <a:pt x="0" y="73"/>
                    <a:pt x="0" y="52"/>
                  </a:cubicBezTo>
                  <a:cubicBezTo>
                    <a:pt x="0" y="15"/>
                    <a:pt x="26" y="0"/>
                    <a:pt x="48" y="0"/>
                  </a:cubicBezTo>
                  <a:cubicBezTo>
                    <a:pt x="68" y="0"/>
                    <a:pt x="89" y="21"/>
                    <a:pt x="89" y="47"/>
                  </a:cubicBezTo>
                  <a:close/>
                  <a:moveTo>
                    <a:pt x="21" y="42"/>
                  </a:moveTo>
                  <a:lnTo>
                    <a:pt x="21" y="42"/>
                  </a:lnTo>
                  <a:cubicBezTo>
                    <a:pt x="21" y="68"/>
                    <a:pt x="31" y="88"/>
                    <a:pt x="48" y="88"/>
                  </a:cubicBezTo>
                  <a:cubicBezTo>
                    <a:pt x="58" y="88"/>
                    <a:pt x="68" y="78"/>
                    <a:pt x="68" y="52"/>
                  </a:cubicBezTo>
                  <a:cubicBezTo>
                    <a:pt x="68" y="27"/>
                    <a:pt x="63" y="10"/>
                    <a:pt x="42" y="10"/>
                  </a:cubicBezTo>
                  <a:cubicBezTo>
                    <a:pt x="31" y="10"/>
                    <a:pt x="21" y="21"/>
                    <a:pt x="21" y="42"/>
                  </a:cubicBezTo>
                  <a:close/>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0" name="Freeform 307"/>
            <p:cNvSpPr>
              <a:spLocks noChangeArrowheads="1"/>
            </p:cNvSpPr>
            <p:nvPr/>
          </p:nvSpPr>
          <p:spPr bwMode="auto">
            <a:xfrm>
              <a:off x="11143513" y="5715935"/>
              <a:ext cx="183774" cy="231705"/>
            </a:xfrm>
            <a:custGeom>
              <a:avLst/>
              <a:gdLst>
                <a:gd name="T0" fmla="*/ 64195600 w 110"/>
                <a:gd name="T1" fmla="*/ 23566973 h 135"/>
                <a:gd name="T2" fmla="*/ 64195600 w 110"/>
                <a:gd name="T3" fmla="*/ 23566973 h 135"/>
                <a:gd name="T4" fmla="*/ 61405576 w 110"/>
                <a:gd name="T5" fmla="*/ 8837400 h 135"/>
                <a:gd name="T6" fmla="*/ 47448776 w 110"/>
                <a:gd name="T7" fmla="*/ 5892172 h 135"/>
                <a:gd name="T8" fmla="*/ 39075364 w 110"/>
                <a:gd name="T9" fmla="*/ 5892172 h 135"/>
                <a:gd name="T10" fmla="*/ 39075364 w 110"/>
                <a:gd name="T11" fmla="*/ 70699203 h 135"/>
                <a:gd name="T12" fmla="*/ 50240470 w 110"/>
                <a:gd name="T13" fmla="*/ 85428775 h 135"/>
                <a:gd name="T14" fmla="*/ 50240470 w 110"/>
                <a:gd name="T15" fmla="*/ 88374003 h 135"/>
                <a:gd name="T16" fmla="*/ 16746823 w 110"/>
                <a:gd name="T17" fmla="*/ 88374003 h 135"/>
                <a:gd name="T18" fmla="*/ 16746823 w 110"/>
                <a:gd name="T19" fmla="*/ 85428775 h 135"/>
                <a:gd name="T20" fmla="*/ 27911929 w 110"/>
                <a:gd name="T21" fmla="*/ 70699203 h 135"/>
                <a:gd name="T22" fmla="*/ 27911929 w 110"/>
                <a:gd name="T23" fmla="*/ 5892172 h 135"/>
                <a:gd name="T24" fmla="*/ 19538518 w 110"/>
                <a:gd name="T25" fmla="*/ 5892172 h 135"/>
                <a:gd name="T26" fmla="*/ 5581718 w 110"/>
                <a:gd name="T27" fmla="*/ 8837400 h 135"/>
                <a:gd name="T28" fmla="*/ 2791694 w 110"/>
                <a:gd name="T29" fmla="*/ 23566973 h 135"/>
                <a:gd name="T30" fmla="*/ 0 w 110"/>
                <a:gd name="T31" fmla="*/ 23566973 h 135"/>
                <a:gd name="T32" fmla="*/ 0 w 110"/>
                <a:gd name="T33" fmla="*/ 0 h 135"/>
                <a:gd name="T34" fmla="*/ 2791694 w 110"/>
                <a:gd name="T35" fmla="*/ 0 h 135"/>
                <a:gd name="T36" fmla="*/ 8373412 w 110"/>
                <a:gd name="T37" fmla="*/ 0 h 135"/>
                <a:gd name="T38" fmla="*/ 55822188 w 110"/>
                <a:gd name="T39" fmla="*/ 0 h 135"/>
                <a:gd name="T40" fmla="*/ 64195600 w 110"/>
                <a:gd name="T41" fmla="*/ 0 h 135"/>
                <a:gd name="T42" fmla="*/ 66987294 w 110"/>
                <a:gd name="T43" fmla="*/ 0 h 135"/>
                <a:gd name="T44" fmla="*/ 66987294 w 110"/>
                <a:gd name="T45" fmla="*/ 20620029 h 135"/>
                <a:gd name="T46" fmla="*/ 64195600 w 110"/>
                <a:gd name="T47" fmla="*/ 23566973 h 13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 h="135">
                  <a:moveTo>
                    <a:pt x="104" y="36"/>
                  </a:moveTo>
                  <a:lnTo>
                    <a:pt x="104" y="36"/>
                  </a:lnTo>
                  <a:cubicBezTo>
                    <a:pt x="104" y="26"/>
                    <a:pt x="104" y="20"/>
                    <a:pt x="99" y="15"/>
                  </a:cubicBezTo>
                  <a:cubicBezTo>
                    <a:pt x="93" y="10"/>
                    <a:pt x="93" y="10"/>
                    <a:pt x="77" y="10"/>
                  </a:cubicBezTo>
                  <a:cubicBezTo>
                    <a:pt x="62" y="10"/>
                    <a:pt x="62" y="10"/>
                    <a:pt x="62" y="10"/>
                  </a:cubicBezTo>
                  <a:cubicBezTo>
                    <a:pt x="62" y="109"/>
                    <a:pt x="62" y="109"/>
                    <a:pt x="62" y="109"/>
                  </a:cubicBezTo>
                  <a:cubicBezTo>
                    <a:pt x="62" y="124"/>
                    <a:pt x="62" y="124"/>
                    <a:pt x="82" y="129"/>
                  </a:cubicBezTo>
                  <a:cubicBezTo>
                    <a:pt x="82" y="134"/>
                    <a:pt x="82" y="134"/>
                    <a:pt x="82" y="134"/>
                  </a:cubicBezTo>
                  <a:cubicBezTo>
                    <a:pt x="26" y="134"/>
                    <a:pt x="26" y="134"/>
                    <a:pt x="26" y="134"/>
                  </a:cubicBezTo>
                  <a:cubicBezTo>
                    <a:pt x="26" y="129"/>
                    <a:pt x="26" y="129"/>
                    <a:pt x="26" y="129"/>
                  </a:cubicBezTo>
                  <a:cubicBezTo>
                    <a:pt x="46" y="124"/>
                    <a:pt x="46" y="124"/>
                    <a:pt x="46" y="109"/>
                  </a:cubicBezTo>
                  <a:cubicBezTo>
                    <a:pt x="46" y="10"/>
                    <a:pt x="46" y="10"/>
                    <a:pt x="46" y="10"/>
                  </a:cubicBezTo>
                  <a:cubicBezTo>
                    <a:pt x="31" y="10"/>
                    <a:pt x="31" y="10"/>
                    <a:pt x="31" y="10"/>
                  </a:cubicBezTo>
                  <a:cubicBezTo>
                    <a:pt x="15" y="10"/>
                    <a:pt x="10" y="10"/>
                    <a:pt x="10" y="15"/>
                  </a:cubicBezTo>
                  <a:cubicBezTo>
                    <a:pt x="5" y="20"/>
                    <a:pt x="5" y="26"/>
                    <a:pt x="5" y="36"/>
                  </a:cubicBezTo>
                  <a:cubicBezTo>
                    <a:pt x="0" y="36"/>
                    <a:pt x="0" y="36"/>
                    <a:pt x="0" y="36"/>
                  </a:cubicBezTo>
                  <a:cubicBezTo>
                    <a:pt x="0" y="20"/>
                    <a:pt x="0" y="10"/>
                    <a:pt x="0" y="0"/>
                  </a:cubicBezTo>
                  <a:cubicBezTo>
                    <a:pt x="5" y="0"/>
                    <a:pt x="5" y="0"/>
                    <a:pt x="5" y="0"/>
                  </a:cubicBezTo>
                  <a:cubicBezTo>
                    <a:pt x="5" y="0"/>
                    <a:pt x="10" y="0"/>
                    <a:pt x="15" y="0"/>
                  </a:cubicBezTo>
                  <a:cubicBezTo>
                    <a:pt x="93" y="0"/>
                    <a:pt x="93" y="0"/>
                    <a:pt x="93" y="0"/>
                  </a:cubicBezTo>
                  <a:cubicBezTo>
                    <a:pt x="99" y="0"/>
                    <a:pt x="104" y="0"/>
                    <a:pt x="104" y="0"/>
                  </a:cubicBezTo>
                  <a:cubicBezTo>
                    <a:pt x="109" y="0"/>
                    <a:pt x="109" y="0"/>
                    <a:pt x="109" y="0"/>
                  </a:cubicBezTo>
                  <a:cubicBezTo>
                    <a:pt x="109" y="5"/>
                    <a:pt x="109" y="20"/>
                    <a:pt x="109" y="31"/>
                  </a:cubicBezTo>
                  <a:lnTo>
                    <a:pt x="104" y="36"/>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1" name="Freeform 308"/>
            <p:cNvSpPr>
              <a:spLocks noChangeArrowheads="1"/>
            </p:cNvSpPr>
            <p:nvPr/>
          </p:nvSpPr>
          <p:spPr bwMode="auto">
            <a:xfrm>
              <a:off x="11335277" y="5787845"/>
              <a:ext cx="159805" cy="151808"/>
            </a:xfrm>
            <a:custGeom>
              <a:avLst/>
              <a:gdLst>
                <a:gd name="T0" fmla="*/ 54717878 w 99"/>
                <a:gd name="T1" fmla="*/ 49555622 h 94"/>
                <a:gd name="T2" fmla="*/ 54717878 w 99"/>
                <a:gd name="T3" fmla="*/ 49555622 h 94"/>
                <a:gd name="T4" fmla="*/ 36479123 w 99"/>
                <a:gd name="T5" fmla="*/ 52163813 h 94"/>
                <a:gd name="T6" fmla="*/ 36479123 w 99"/>
                <a:gd name="T7" fmla="*/ 52163813 h 94"/>
                <a:gd name="T8" fmla="*/ 36479123 w 99"/>
                <a:gd name="T9" fmla="*/ 44339241 h 94"/>
                <a:gd name="T10" fmla="*/ 28661592 w 99"/>
                <a:gd name="T11" fmla="*/ 49555622 h 94"/>
                <a:gd name="T12" fmla="*/ 20845674 w 99"/>
                <a:gd name="T13" fmla="*/ 52163813 h 94"/>
                <a:gd name="T14" fmla="*/ 5210612 w 99"/>
                <a:gd name="T15" fmla="*/ 33906478 h 94"/>
                <a:gd name="T16" fmla="*/ 5210612 w 99"/>
                <a:gd name="T17" fmla="*/ 15649144 h 94"/>
                <a:gd name="T18" fmla="*/ 0 w 99"/>
                <a:gd name="T19" fmla="*/ 5216381 h 94"/>
                <a:gd name="T20" fmla="*/ 0 w 99"/>
                <a:gd name="T21" fmla="*/ 2608191 h 94"/>
                <a:gd name="T22" fmla="*/ 13028143 w 99"/>
                <a:gd name="T23" fmla="*/ 0 h 94"/>
                <a:gd name="T24" fmla="*/ 13028143 w 99"/>
                <a:gd name="T25" fmla="*/ 18257334 h 94"/>
                <a:gd name="T26" fmla="*/ 13028143 w 99"/>
                <a:gd name="T27" fmla="*/ 31298288 h 94"/>
                <a:gd name="T28" fmla="*/ 26056286 w 99"/>
                <a:gd name="T29" fmla="*/ 46947431 h 94"/>
                <a:gd name="T30" fmla="*/ 36479123 w 99"/>
                <a:gd name="T31" fmla="*/ 41731050 h 94"/>
                <a:gd name="T32" fmla="*/ 36479123 w 99"/>
                <a:gd name="T33" fmla="*/ 15649144 h 94"/>
                <a:gd name="T34" fmla="*/ 28661592 w 99"/>
                <a:gd name="T35" fmla="*/ 5216381 h 94"/>
                <a:gd name="T36" fmla="*/ 28661592 w 99"/>
                <a:gd name="T37" fmla="*/ 2608191 h 94"/>
                <a:gd name="T38" fmla="*/ 46900346 w 99"/>
                <a:gd name="T39" fmla="*/ 0 h 94"/>
                <a:gd name="T40" fmla="*/ 46900346 w 99"/>
                <a:gd name="T41" fmla="*/ 36514669 h 94"/>
                <a:gd name="T42" fmla="*/ 52112572 w 99"/>
                <a:gd name="T43" fmla="*/ 46947431 h 94"/>
                <a:gd name="T44" fmla="*/ 54717878 w 99"/>
                <a:gd name="T45" fmla="*/ 46947431 h 94"/>
                <a:gd name="T46" fmla="*/ 54717878 w 99"/>
                <a:gd name="T47" fmla="*/ 49555622 h 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9" h="94">
                  <a:moveTo>
                    <a:pt x="98" y="88"/>
                  </a:moveTo>
                  <a:lnTo>
                    <a:pt x="98" y="88"/>
                  </a:lnTo>
                  <a:cubicBezTo>
                    <a:pt x="88" y="88"/>
                    <a:pt x="78" y="93"/>
                    <a:pt x="66" y="93"/>
                  </a:cubicBezTo>
                  <a:cubicBezTo>
                    <a:pt x="66" y="78"/>
                    <a:pt x="66" y="78"/>
                    <a:pt x="66" y="78"/>
                  </a:cubicBezTo>
                  <a:cubicBezTo>
                    <a:pt x="61" y="83"/>
                    <a:pt x="56" y="88"/>
                    <a:pt x="51" y="88"/>
                  </a:cubicBezTo>
                  <a:cubicBezTo>
                    <a:pt x="46" y="93"/>
                    <a:pt x="41" y="93"/>
                    <a:pt x="36" y="93"/>
                  </a:cubicBezTo>
                  <a:cubicBezTo>
                    <a:pt x="20" y="93"/>
                    <a:pt x="10" y="88"/>
                    <a:pt x="10" y="63"/>
                  </a:cubicBezTo>
                  <a:cubicBezTo>
                    <a:pt x="10" y="27"/>
                    <a:pt x="10" y="27"/>
                    <a:pt x="10" y="27"/>
                  </a:cubicBezTo>
                  <a:cubicBezTo>
                    <a:pt x="10" y="15"/>
                    <a:pt x="10" y="15"/>
                    <a:pt x="0" y="10"/>
                  </a:cubicBezTo>
                  <a:cubicBezTo>
                    <a:pt x="0" y="5"/>
                    <a:pt x="0" y="5"/>
                    <a:pt x="0" y="5"/>
                  </a:cubicBezTo>
                  <a:cubicBezTo>
                    <a:pt x="10" y="5"/>
                    <a:pt x="15" y="5"/>
                    <a:pt x="25" y="0"/>
                  </a:cubicBezTo>
                  <a:cubicBezTo>
                    <a:pt x="25" y="10"/>
                    <a:pt x="25" y="21"/>
                    <a:pt x="25" y="32"/>
                  </a:cubicBezTo>
                  <a:cubicBezTo>
                    <a:pt x="25" y="57"/>
                    <a:pt x="25" y="57"/>
                    <a:pt x="25" y="57"/>
                  </a:cubicBezTo>
                  <a:cubicBezTo>
                    <a:pt x="25" y="78"/>
                    <a:pt x="36" y="83"/>
                    <a:pt x="46" y="83"/>
                  </a:cubicBezTo>
                  <a:cubicBezTo>
                    <a:pt x="51" y="83"/>
                    <a:pt x="61" y="78"/>
                    <a:pt x="66" y="73"/>
                  </a:cubicBezTo>
                  <a:cubicBezTo>
                    <a:pt x="66" y="27"/>
                    <a:pt x="66" y="27"/>
                    <a:pt x="66" y="27"/>
                  </a:cubicBezTo>
                  <a:cubicBezTo>
                    <a:pt x="66" y="15"/>
                    <a:pt x="66" y="10"/>
                    <a:pt x="51" y="10"/>
                  </a:cubicBezTo>
                  <a:cubicBezTo>
                    <a:pt x="51" y="5"/>
                    <a:pt x="51" y="5"/>
                    <a:pt x="51" y="5"/>
                  </a:cubicBezTo>
                  <a:cubicBezTo>
                    <a:pt x="61" y="5"/>
                    <a:pt x="72" y="5"/>
                    <a:pt x="83" y="0"/>
                  </a:cubicBezTo>
                  <a:cubicBezTo>
                    <a:pt x="83" y="68"/>
                    <a:pt x="83" y="68"/>
                    <a:pt x="83" y="68"/>
                  </a:cubicBezTo>
                  <a:cubicBezTo>
                    <a:pt x="83" y="78"/>
                    <a:pt x="83" y="83"/>
                    <a:pt x="93" y="83"/>
                  </a:cubicBezTo>
                  <a:cubicBezTo>
                    <a:pt x="98" y="83"/>
                    <a:pt x="98" y="83"/>
                    <a:pt x="98" y="83"/>
                  </a:cubicBezTo>
                  <a:lnTo>
                    <a:pt x="98" y="88"/>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2" name="Freeform 309"/>
            <p:cNvSpPr>
              <a:spLocks noChangeArrowheads="1"/>
            </p:cNvSpPr>
            <p:nvPr/>
          </p:nvSpPr>
          <p:spPr bwMode="auto">
            <a:xfrm>
              <a:off x="11918563" y="5715935"/>
              <a:ext cx="335590" cy="231705"/>
            </a:xfrm>
            <a:custGeom>
              <a:avLst/>
              <a:gdLst>
                <a:gd name="T0" fmla="*/ 131366006 w 192"/>
                <a:gd name="T1" fmla="*/ 5892172 h 135"/>
                <a:gd name="T2" fmla="*/ 131366006 w 192"/>
                <a:gd name="T3" fmla="*/ 5892172 h 135"/>
                <a:gd name="T4" fmla="*/ 116091418 w 192"/>
                <a:gd name="T5" fmla="*/ 17674801 h 135"/>
                <a:gd name="T6" fmla="*/ 91651027 w 192"/>
                <a:gd name="T7" fmla="*/ 88374003 h 135"/>
                <a:gd name="T8" fmla="*/ 88595760 w 192"/>
                <a:gd name="T9" fmla="*/ 88374003 h 135"/>
                <a:gd name="T10" fmla="*/ 64155370 w 192"/>
                <a:gd name="T11" fmla="*/ 23566973 h 135"/>
                <a:gd name="T12" fmla="*/ 64155370 w 192"/>
                <a:gd name="T13" fmla="*/ 23566973 h 135"/>
                <a:gd name="T14" fmla="*/ 42770246 w 192"/>
                <a:gd name="T15" fmla="*/ 88374003 h 135"/>
                <a:gd name="T16" fmla="*/ 39714979 w 192"/>
                <a:gd name="T17" fmla="*/ 88374003 h 135"/>
                <a:gd name="T18" fmla="*/ 12219321 w 192"/>
                <a:gd name="T19" fmla="*/ 17674801 h 135"/>
                <a:gd name="T20" fmla="*/ 0 w 192"/>
                <a:gd name="T21" fmla="*/ 5892172 h 135"/>
                <a:gd name="T22" fmla="*/ 0 w 192"/>
                <a:gd name="T23" fmla="*/ 0 h 135"/>
                <a:gd name="T24" fmla="*/ 36659712 w 192"/>
                <a:gd name="T25" fmla="*/ 0 h 135"/>
                <a:gd name="T26" fmla="*/ 36659712 w 192"/>
                <a:gd name="T27" fmla="*/ 5892172 h 135"/>
                <a:gd name="T28" fmla="*/ 24440390 w 192"/>
                <a:gd name="T29" fmla="*/ 11782628 h 135"/>
                <a:gd name="T30" fmla="*/ 42770246 w 192"/>
                <a:gd name="T31" fmla="*/ 67753975 h 135"/>
                <a:gd name="T32" fmla="*/ 42770246 w 192"/>
                <a:gd name="T33" fmla="*/ 67753975 h 135"/>
                <a:gd name="T34" fmla="*/ 67210637 w 192"/>
                <a:gd name="T35" fmla="*/ 2945228 h 135"/>
                <a:gd name="T36" fmla="*/ 70265904 w 192"/>
                <a:gd name="T37" fmla="*/ 2945228 h 135"/>
                <a:gd name="T38" fmla="*/ 94706295 w 192"/>
                <a:gd name="T39" fmla="*/ 67753975 h 135"/>
                <a:gd name="T40" fmla="*/ 94706295 w 192"/>
                <a:gd name="T41" fmla="*/ 67753975 h 135"/>
                <a:gd name="T42" fmla="*/ 109980883 w 192"/>
                <a:gd name="T43" fmla="*/ 17674801 h 135"/>
                <a:gd name="T44" fmla="*/ 97761562 w 192"/>
                <a:gd name="T45" fmla="*/ 5892172 h 135"/>
                <a:gd name="T46" fmla="*/ 97761562 w 192"/>
                <a:gd name="T47" fmla="*/ 0 h 135"/>
                <a:gd name="T48" fmla="*/ 131366006 w 192"/>
                <a:gd name="T49" fmla="*/ 0 h 135"/>
                <a:gd name="T50" fmla="*/ 131366006 w 192"/>
                <a:gd name="T51" fmla="*/ 5892172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92" h="135">
                  <a:moveTo>
                    <a:pt x="191" y="10"/>
                  </a:moveTo>
                  <a:lnTo>
                    <a:pt x="191" y="10"/>
                  </a:lnTo>
                  <a:cubicBezTo>
                    <a:pt x="176" y="10"/>
                    <a:pt x="176" y="10"/>
                    <a:pt x="171" y="26"/>
                  </a:cubicBezTo>
                  <a:cubicBezTo>
                    <a:pt x="166" y="41"/>
                    <a:pt x="150" y="78"/>
                    <a:pt x="135" y="134"/>
                  </a:cubicBezTo>
                  <a:cubicBezTo>
                    <a:pt x="130" y="134"/>
                    <a:pt x="130" y="134"/>
                    <a:pt x="130" y="134"/>
                  </a:cubicBezTo>
                  <a:cubicBezTo>
                    <a:pt x="119" y="104"/>
                    <a:pt x="103" y="62"/>
                    <a:pt x="93" y="36"/>
                  </a:cubicBezTo>
                  <a:cubicBezTo>
                    <a:pt x="83" y="73"/>
                    <a:pt x="72" y="104"/>
                    <a:pt x="62" y="134"/>
                  </a:cubicBezTo>
                  <a:cubicBezTo>
                    <a:pt x="57" y="134"/>
                    <a:pt x="57" y="134"/>
                    <a:pt x="57" y="134"/>
                  </a:cubicBezTo>
                  <a:cubicBezTo>
                    <a:pt x="47" y="98"/>
                    <a:pt x="30" y="62"/>
                    <a:pt x="20" y="26"/>
                  </a:cubicBezTo>
                  <a:cubicBezTo>
                    <a:pt x="15" y="10"/>
                    <a:pt x="15" y="10"/>
                    <a:pt x="0" y="10"/>
                  </a:cubicBezTo>
                  <a:cubicBezTo>
                    <a:pt x="0" y="0"/>
                    <a:pt x="0" y="0"/>
                    <a:pt x="0" y="0"/>
                  </a:cubicBezTo>
                  <a:cubicBezTo>
                    <a:pt x="52" y="0"/>
                    <a:pt x="52" y="0"/>
                    <a:pt x="52" y="0"/>
                  </a:cubicBezTo>
                  <a:cubicBezTo>
                    <a:pt x="52" y="10"/>
                    <a:pt x="52" y="10"/>
                    <a:pt x="52" y="10"/>
                  </a:cubicBezTo>
                  <a:cubicBezTo>
                    <a:pt x="36" y="10"/>
                    <a:pt x="36" y="10"/>
                    <a:pt x="36" y="20"/>
                  </a:cubicBezTo>
                  <a:cubicBezTo>
                    <a:pt x="47" y="46"/>
                    <a:pt x="52" y="78"/>
                    <a:pt x="62" y="104"/>
                  </a:cubicBezTo>
                  <a:cubicBezTo>
                    <a:pt x="72" y="73"/>
                    <a:pt x="88" y="36"/>
                    <a:pt x="98" y="5"/>
                  </a:cubicBezTo>
                  <a:cubicBezTo>
                    <a:pt x="103" y="5"/>
                    <a:pt x="103" y="5"/>
                    <a:pt x="103" y="5"/>
                  </a:cubicBezTo>
                  <a:cubicBezTo>
                    <a:pt x="113" y="36"/>
                    <a:pt x="124" y="73"/>
                    <a:pt x="140" y="104"/>
                  </a:cubicBezTo>
                  <a:cubicBezTo>
                    <a:pt x="145" y="78"/>
                    <a:pt x="155" y="36"/>
                    <a:pt x="160" y="26"/>
                  </a:cubicBezTo>
                  <a:cubicBezTo>
                    <a:pt x="166" y="10"/>
                    <a:pt x="160" y="10"/>
                    <a:pt x="145" y="10"/>
                  </a:cubicBezTo>
                  <a:cubicBezTo>
                    <a:pt x="145" y="0"/>
                    <a:pt x="145" y="0"/>
                    <a:pt x="145" y="0"/>
                  </a:cubicBezTo>
                  <a:cubicBezTo>
                    <a:pt x="191" y="0"/>
                    <a:pt x="191" y="0"/>
                    <a:pt x="191" y="0"/>
                  </a:cubicBezTo>
                  <a:lnTo>
                    <a:pt x="191" y="10"/>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3" name="Freeform 310"/>
            <p:cNvSpPr>
              <a:spLocks noChangeArrowheads="1"/>
            </p:cNvSpPr>
            <p:nvPr/>
          </p:nvSpPr>
          <p:spPr bwMode="auto">
            <a:xfrm>
              <a:off x="12246161" y="5787845"/>
              <a:ext cx="119852" cy="151808"/>
            </a:xfrm>
            <a:custGeom>
              <a:avLst/>
              <a:gdLst>
                <a:gd name="T0" fmla="*/ 41970875 w 74"/>
                <a:gd name="T1" fmla="*/ 41731050 h 94"/>
                <a:gd name="T2" fmla="*/ 41970875 w 74"/>
                <a:gd name="T3" fmla="*/ 41731050 h 94"/>
                <a:gd name="T4" fmla="*/ 23609224 w 74"/>
                <a:gd name="T5" fmla="*/ 52163813 h 94"/>
                <a:gd name="T6" fmla="*/ 0 w 74"/>
                <a:gd name="T7" fmla="*/ 28690097 h 94"/>
                <a:gd name="T8" fmla="*/ 7869741 w 74"/>
                <a:gd name="T9" fmla="*/ 7824572 h 94"/>
                <a:gd name="T10" fmla="*/ 23609224 w 74"/>
                <a:gd name="T11" fmla="*/ 0 h 94"/>
                <a:gd name="T12" fmla="*/ 41970875 w 74"/>
                <a:gd name="T13" fmla="*/ 18257334 h 94"/>
                <a:gd name="T14" fmla="*/ 39347088 w 74"/>
                <a:gd name="T15" fmla="*/ 20865525 h 94"/>
                <a:gd name="T16" fmla="*/ 7869741 w 74"/>
                <a:gd name="T17" fmla="*/ 23473716 h 94"/>
                <a:gd name="T18" fmla="*/ 26231392 w 74"/>
                <a:gd name="T19" fmla="*/ 46947431 h 94"/>
                <a:gd name="T20" fmla="*/ 39347088 w 74"/>
                <a:gd name="T21" fmla="*/ 41731050 h 94"/>
                <a:gd name="T22" fmla="*/ 41970875 w 74"/>
                <a:gd name="T23" fmla="*/ 41731050 h 94"/>
                <a:gd name="T24" fmla="*/ 7869741 w 74"/>
                <a:gd name="T25" fmla="*/ 20865525 h 94"/>
                <a:gd name="T26" fmla="*/ 7869741 w 74"/>
                <a:gd name="T27" fmla="*/ 20865525 h 94"/>
                <a:gd name="T28" fmla="*/ 28855179 w 74"/>
                <a:gd name="T29" fmla="*/ 18257334 h 94"/>
                <a:gd name="T30" fmla="*/ 31477346 w 74"/>
                <a:gd name="T31" fmla="*/ 18257334 h 94"/>
                <a:gd name="T32" fmla="*/ 20985437 w 74"/>
                <a:gd name="T33" fmla="*/ 5216381 h 94"/>
                <a:gd name="T34" fmla="*/ 7869741 w 74"/>
                <a:gd name="T35" fmla="*/ 20865525 h 9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4" h="94">
                  <a:moveTo>
                    <a:pt x="73" y="73"/>
                  </a:moveTo>
                  <a:lnTo>
                    <a:pt x="73" y="73"/>
                  </a:lnTo>
                  <a:cubicBezTo>
                    <a:pt x="62" y="93"/>
                    <a:pt x="46" y="93"/>
                    <a:pt x="41" y="93"/>
                  </a:cubicBezTo>
                  <a:cubicBezTo>
                    <a:pt x="15" y="93"/>
                    <a:pt x="0" y="73"/>
                    <a:pt x="0" y="52"/>
                  </a:cubicBezTo>
                  <a:cubicBezTo>
                    <a:pt x="0" y="37"/>
                    <a:pt x="5" y="27"/>
                    <a:pt x="15" y="15"/>
                  </a:cubicBezTo>
                  <a:cubicBezTo>
                    <a:pt x="21" y="5"/>
                    <a:pt x="31" y="0"/>
                    <a:pt x="41" y="0"/>
                  </a:cubicBezTo>
                  <a:cubicBezTo>
                    <a:pt x="62" y="0"/>
                    <a:pt x="73" y="15"/>
                    <a:pt x="73" y="32"/>
                  </a:cubicBezTo>
                  <a:cubicBezTo>
                    <a:pt x="73" y="37"/>
                    <a:pt x="73" y="37"/>
                    <a:pt x="68" y="37"/>
                  </a:cubicBezTo>
                  <a:cubicBezTo>
                    <a:pt x="68" y="42"/>
                    <a:pt x="41" y="42"/>
                    <a:pt x="15" y="42"/>
                  </a:cubicBezTo>
                  <a:cubicBezTo>
                    <a:pt x="15" y="68"/>
                    <a:pt x="31" y="83"/>
                    <a:pt x="46" y="83"/>
                  </a:cubicBezTo>
                  <a:cubicBezTo>
                    <a:pt x="57" y="83"/>
                    <a:pt x="62" y="78"/>
                    <a:pt x="68" y="73"/>
                  </a:cubicBezTo>
                  <a:lnTo>
                    <a:pt x="73" y="73"/>
                  </a:lnTo>
                  <a:close/>
                  <a:moveTo>
                    <a:pt x="15" y="37"/>
                  </a:moveTo>
                  <a:lnTo>
                    <a:pt x="15" y="37"/>
                  </a:lnTo>
                  <a:cubicBezTo>
                    <a:pt x="31" y="37"/>
                    <a:pt x="41" y="32"/>
                    <a:pt x="52" y="32"/>
                  </a:cubicBezTo>
                  <a:cubicBezTo>
                    <a:pt x="57" y="32"/>
                    <a:pt x="57" y="32"/>
                    <a:pt x="57" y="32"/>
                  </a:cubicBezTo>
                  <a:cubicBezTo>
                    <a:pt x="57" y="21"/>
                    <a:pt x="52" y="10"/>
                    <a:pt x="36" y="10"/>
                  </a:cubicBezTo>
                  <a:cubicBezTo>
                    <a:pt x="31" y="10"/>
                    <a:pt x="21" y="15"/>
                    <a:pt x="15" y="37"/>
                  </a:cubicBezTo>
                  <a:close/>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4" name="Freeform 311"/>
            <p:cNvSpPr>
              <a:spLocks noChangeArrowheads="1"/>
            </p:cNvSpPr>
            <p:nvPr/>
          </p:nvSpPr>
          <p:spPr bwMode="auto">
            <a:xfrm>
              <a:off x="12789496" y="5699955"/>
              <a:ext cx="359559" cy="247685"/>
            </a:xfrm>
            <a:custGeom>
              <a:avLst/>
              <a:gdLst>
                <a:gd name="T0" fmla="*/ 109508941 w 209"/>
                <a:gd name="T1" fmla="*/ 93372120 h 145"/>
                <a:gd name="T2" fmla="*/ 109508941 w 209"/>
                <a:gd name="T3" fmla="*/ 93372120 h 145"/>
                <a:gd name="T4" fmla="*/ 109508941 w 209"/>
                <a:gd name="T5" fmla="*/ 90452854 h 145"/>
                <a:gd name="T6" fmla="*/ 115428761 w 209"/>
                <a:gd name="T7" fmla="*/ 78782620 h 145"/>
                <a:gd name="T8" fmla="*/ 115428761 w 209"/>
                <a:gd name="T9" fmla="*/ 55438736 h 145"/>
                <a:gd name="T10" fmla="*/ 103589120 w 209"/>
                <a:gd name="T11" fmla="*/ 43768502 h 145"/>
                <a:gd name="T12" fmla="*/ 91751199 w 209"/>
                <a:gd name="T13" fmla="*/ 49603619 h 145"/>
                <a:gd name="T14" fmla="*/ 91751199 w 209"/>
                <a:gd name="T15" fmla="*/ 78782620 h 145"/>
                <a:gd name="T16" fmla="*/ 97669299 w 209"/>
                <a:gd name="T17" fmla="*/ 90452854 h 145"/>
                <a:gd name="T18" fmla="*/ 97669299 w 209"/>
                <a:gd name="T19" fmla="*/ 93372120 h 145"/>
                <a:gd name="T20" fmla="*/ 71032687 w 209"/>
                <a:gd name="T21" fmla="*/ 93372120 h 145"/>
                <a:gd name="T22" fmla="*/ 71032687 w 209"/>
                <a:gd name="T23" fmla="*/ 90452854 h 145"/>
                <a:gd name="T24" fmla="*/ 82872328 w 209"/>
                <a:gd name="T25" fmla="*/ 78782620 h 145"/>
                <a:gd name="T26" fmla="*/ 82872328 w 209"/>
                <a:gd name="T27" fmla="*/ 11671942 h 145"/>
                <a:gd name="T28" fmla="*/ 53274945 w 209"/>
                <a:gd name="T29" fmla="*/ 11671942 h 145"/>
                <a:gd name="T30" fmla="*/ 44396074 w 209"/>
                <a:gd name="T31" fmla="*/ 11671942 h 145"/>
                <a:gd name="T32" fmla="*/ 44396074 w 209"/>
                <a:gd name="T33" fmla="*/ 75863353 h 145"/>
                <a:gd name="T34" fmla="*/ 59194766 w 209"/>
                <a:gd name="T35" fmla="*/ 90452854 h 145"/>
                <a:gd name="T36" fmla="*/ 59194766 w 209"/>
                <a:gd name="T37" fmla="*/ 93372120 h 145"/>
                <a:gd name="T38" fmla="*/ 20718512 w 209"/>
                <a:gd name="T39" fmla="*/ 93372120 h 145"/>
                <a:gd name="T40" fmla="*/ 20718512 w 209"/>
                <a:gd name="T41" fmla="*/ 90452854 h 145"/>
                <a:gd name="T42" fmla="*/ 35517204 w 209"/>
                <a:gd name="T43" fmla="*/ 75863353 h 145"/>
                <a:gd name="T44" fmla="*/ 35517204 w 209"/>
                <a:gd name="T45" fmla="*/ 11671942 h 145"/>
                <a:gd name="T46" fmla="*/ 23677562 w 209"/>
                <a:gd name="T47" fmla="*/ 11671942 h 145"/>
                <a:gd name="T48" fmla="*/ 11839641 w 209"/>
                <a:gd name="T49" fmla="*/ 17507059 h 145"/>
                <a:gd name="T50" fmla="*/ 2959050 w 209"/>
                <a:gd name="T51" fmla="*/ 29179001 h 145"/>
                <a:gd name="T52" fmla="*/ 0 w 209"/>
                <a:gd name="T53" fmla="*/ 29179001 h 145"/>
                <a:gd name="T54" fmla="*/ 2959050 w 209"/>
                <a:gd name="T55" fmla="*/ 5835117 h 145"/>
                <a:gd name="T56" fmla="*/ 5919821 w 209"/>
                <a:gd name="T57" fmla="*/ 5835117 h 145"/>
                <a:gd name="T58" fmla="*/ 14798691 w 209"/>
                <a:gd name="T59" fmla="*/ 5835117 h 145"/>
                <a:gd name="T60" fmla="*/ 68073637 w 209"/>
                <a:gd name="T61" fmla="*/ 5835117 h 145"/>
                <a:gd name="T62" fmla="*/ 82872328 w 209"/>
                <a:gd name="T63" fmla="*/ 2917558 h 145"/>
                <a:gd name="T64" fmla="*/ 82872328 w 209"/>
                <a:gd name="T65" fmla="*/ 2917558 h 145"/>
                <a:gd name="T66" fmla="*/ 91751199 w 209"/>
                <a:gd name="T67" fmla="*/ 0 h 145"/>
                <a:gd name="T68" fmla="*/ 91751199 w 209"/>
                <a:gd name="T69" fmla="*/ 43768502 h 145"/>
                <a:gd name="T70" fmla="*/ 109508941 w 209"/>
                <a:gd name="T71" fmla="*/ 32096560 h 145"/>
                <a:gd name="T72" fmla="*/ 127266682 w 209"/>
                <a:gd name="T73" fmla="*/ 55438736 h 145"/>
                <a:gd name="T74" fmla="*/ 127266682 w 209"/>
                <a:gd name="T75" fmla="*/ 78782620 h 145"/>
                <a:gd name="T76" fmla="*/ 136145553 w 209"/>
                <a:gd name="T77" fmla="*/ 90452854 h 145"/>
                <a:gd name="T78" fmla="*/ 136145553 w 209"/>
                <a:gd name="T79" fmla="*/ 93372120 h 145"/>
                <a:gd name="T80" fmla="*/ 109508941 w 209"/>
                <a:gd name="T81" fmla="*/ 93372120 h 14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9" h="145">
                  <a:moveTo>
                    <a:pt x="166" y="144"/>
                  </a:moveTo>
                  <a:lnTo>
                    <a:pt x="166" y="144"/>
                  </a:lnTo>
                  <a:cubicBezTo>
                    <a:pt x="166" y="139"/>
                    <a:pt x="166" y="139"/>
                    <a:pt x="166" y="139"/>
                  </a:cubicBezTo>
                  <a:cubicBezTo>
                    <a:pt x="177" y="134"/>
                    <a:pt x="177" y="134"/>
                    <a:pt x="177" y="124"/>
                  </a:cubicBezTo>
                  <a:cubicBezTo>
                    <a:pt x="177" y="88"/>
                    <a:pt x="177" y="88"/>
                    <a:pt x="177" y="88"/>
                  </a:cubicBezTo>
                  <a:cubicBezTo>
                    <a:pt x="177" y="72"/>
                    <a:pt x="172" y="61"/>
                    <a:pt x="161" y="66"/>
                  </a:cubicBezTo>
                  <a:cubicBezTo>
                    <a:pt x="151" y="66"/>
                    <a:pt x="146" y="66"/>
                    <a:pt x="141" y="78"/>
                  </a:cubicBezTo>
                  <a:cubicBezTo>
                    <a:pt x="141" y="124"/>
                    <a:pt x="141" y="124"/>
                    <a:pt x="141" y="124"/>
                  </a:cubicBezTo>
                  <a:cubicBezTo>
                    <a:pt x="141" y="134"/>
                    <a:pt x="141" y="134"/>
                    <a:pt x="151" y="139"/>
                  </a:cubicBezTo>
                  <a:cubicBezTo>
                    <a:pt x="151" y="144"/>
                    <a:pt x="151" y="144"/>
                    <a:pt x="151" y="144"/>
                  </a:cubicBezTo>
                  <a:cubicBezTo>
                    <a:pt x="109" y="144"/>
                    <a:pt x="109" y="144"/>
                    <a:pt x="109" y="144"/>
                  </a:cubicBezTo>
                  <a:cubicBezTo>
                    <a:pt x="109" y="139"/>
                    <a:pt x="109" y="139"/>
                    <a:pt x="109" y="139"/>
                  </a:cubicBezTo>
                  <a:cubicBezTo>
                    <a:pt x="119" y="134"/>
                    <a:pt x="125" y="134"/>
                    <a:pt x="125" y="124"/>
                  </a:cubicBezTo>
                  <a:cubicBezTo>
                    <a:pt x="125" y="20"/>
                    <a:pt x="125" y="20"/>
                    <a:pt x="125" y="20"/>
                  </a:cubicBezTo>
                  <a:cubicBezTo>
                    <a:pt x="109" y="20"/>
                    <a:pt x="99" y="20"/>
                    <a:pt x="83" y="20"/>
                  </a:cubicBezTo>
                  <a:cubicBezTo>
                    <a:pt x="68" y="20"/>
                    <a:pt x="68" y="20"/>
                    <a:pt x="68" y="20"/>
                  </a:cubicBezTo>
                  <a:cubicBezTo>
                    <a:pt x="68" y="119"/>
                    <a:pt x="68" y="119"/>
                    <a:pt x="68" y="119"/>
                  </a:cubicBezTo>
                  <a:cubicBezTo>
                    <a:pt x="68" y="134"/>
                    <a:pt x="68" y="134"/>
                    <a:pt x="89" y="139"/>
                  </a:cubicBezTo>
                  <a:cubicBezTo>
                    <a:pt x="89" y="144"/>
                    <a:pt x="89" y="144"/>
                    <a:pt x="89" y="144"/>
                  </a:cubicBezTo>
                  <a:cubicBezTo>
                    <a:pt x="32" y="144"/>
                    <a:pt x="32" y="144"/>
                    <a:pt x="32" y="144"/>
                  </a:cubicBezTo>
                  <a:cubicBezTo>
                    <a:pt x="32" y="139"/>
                    <a:pt x="32" y="139"/>
                    <a:pt x="32" y="139"/>
                  </a:cubicBezTo>
                  <a:cubicBezTo>
                    <a:pt x="53" y="134"/>
                    <a:pt x="53" y="134"/>
                    <a:pt x="53" y="119"/>
                  </a:cubicBezTo>
                  <a:cubicBezTo>
                    <a:pt x="53" y="20"/>
                    <a:pt x="53" y="20"/>
                    <a:pt x="53" y="20"/>
                  </a:cubicBezTo>
                  <a:cubicBezTo>
                    <a:pt x="37" y="20"/>
                    <a:pt x="37" y="20"/>
                    <a:pt x="37" y="20"/>
                  </a:cubicBezTo>
                  <a:cubicBezTo>
                    <a:pt x="22" y="20"/>
                    <a:pt x="16" y="20"/>
                    <a:pt x="16" y="25"/>
                  </a:cubicBezTo>
                  <a:cubicBezTo>
                    <a:pt x="11" y="30"/>
                    <a:pt x="11" y="36"/>
                    <a:pt x="6" y="46"/>
                  </a:cubicBezTo>
                  <a:cubicBezTo>
                    <a:pt x="0" y="46"/>
                    <a:pt x="0" y="46"/>
                    <a:pt x="0" y="46"/>
                  </a:cubicBezTo>
                  <a:cubicBezTo>
                    <a:pt x="0" y="30"/>
                    <a:pt x="6" y="20"/>
                    <a:pt x="6" y="10"/>
                  </a:cubicBezTo>
                  <a:cubicBezTo>
                    <a:pt x="11" y="10"/>
                    <a:pt x="11" y="10"/>
                    <a:pt x="11" y="10"/>
                  </a:cubicBezTo>
                  <a:cubicBezTo>
                    <a:pt x="11" y="10"/>
                    <a:pt x="16" y="10"/>
                    <a:pt x="22" y="10"/>
                  </a:cubicBezTo>
                  <a:cubicBezTo>
                    <a:pt x="104" y="10"/>
                    <a:pt x="104" y="10"/>
                    <a:pt x="104" y="10"/>
                  </a:cubicBezTo>
                  <a:cubicBezTo>
                    <a:pt x="119" y="10"/>
                    <a:pt x="125" y="10"/>
                    <a:pt x="125" y="5"/>
                  </a:cubicBezTo>
                  <a:cubicBezTo>
                    <a:pt x="125" y="5"/>
                    <a:pt x="130" y="0"/>
                    <a:pt x="141" y="0"/>
                  </a:cubicBezTo>
                  <a:cubicBezTo>
                    <a:pt x="141" y="66"/>
                    <a:pt x="141" y="66"/>
                    <a:pt x="141" y="66"/>
                  </a:cubicBezTo>
                  <a:cubicBezTo>
                    <a:pt x="146" y="61"/>
                    <a:pt x="156" y="51"/>
                    <a:pt x="166" y="51"/>
                  </a:cubicBezTo>
                  <a:cubicBezTo>
                    <a:pt x="182" y="51"/>
                    <a:pt x="197" y="61"/>
                    <a:pt x="197" y="88"/>
                  </a:cubicBezTo>
                  <a:cubicBezTo>
                    <a:pt x="197" y="124"/>
                    <a:pt x="197" y="124"/>
                    <a:pt x="197" y="124"/>
                  </a:cubicBezTo>
                  <a:cubicBezTo>
                    <a:pt x="197" y="134"/>
                    <a:pt x="197" y="134"/>
                    <a:pt x="208" y="139"/>
                  </a:cubicBezTo>
                  <a:cubicBezTo>
                    <a:pt x="208" y="144"/>
                    <a:pt x="208" y="144"/>
                    <a:pt x="208" y="144"/>
                  </a:cubicBezTo>
                  <a:lnTo>
                    <a:pt x="166" y="144"/>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5" name="Freeform 312"/>
            <p:cNvSpPr>
              <a:spLocks noChangeArrowheads="1"/>
            </p:cNvSpPr>
            <p:nvPr/>
          </p:nvSpPr>
          <p:spPr bwMode="auto">
            <a:xfrm>
              <a:off x="13652440" y="5715935"/>
              <a:ext cx="151813" cy="231705"/>
            </a:xfrm>
            <a:custGeom>
              <a:avLst/>
              <a:gdLst>
                <a:gd name="T0" fmla="*/ 49558869 w 94"/>
                <a:gd name="T1" fmla="*/ 20620029 h 135"/>
                <a:gd name="T2" fmla="*/ 49558869 w 94"/>
                <a:gd name="T3" fmla="*/ 20620029 h 135"/>
                <a:gd name="T4" fmla="*/ 46950593 w 94"/>
                <a:gd name="T5" fmla="*/ 8837400 h 135"/>
                <a:gd name="T6" fmla="*/ 31299319 w 94"/>
                <a:gd name="T7" fmla="*/ 5892172 h 135"/>
                <a:gd name="T8" fmla="*/ 23474489 w 94"/>
                <a:gd name="T9" fmla="*/ 5892172 h 135"/>
                <a:gd name="T10" fmla="*/ 20866212 w 94"/>
                <a:gd name="T11" fmla="*/ 8837400 h 135"/>
                <a:gd name="T12" fmla="*/ 20866212 w 94"/>
                <a:gd name="T13" fmla="*/ 41241774 h 135"/>
                <a:gd name="T14" fmla="*/ 31299319 w 94"/>
                <a:gd name="T15" fmla="*/ 41241774 h 135"/>
                <a:gd name="T16" fmla="*/ 44342316 w 94"/>
                <a:gd name="T17" fmla="*/ 29457429 h 135"/>
                <a:gd name="T18" fmla="*/ 46950593 w 94"/>
                <a:gd name="T19" fmla="*/ 29457429 h 135"/>
                <a:gd name="T20" fmla="*/ 46950593 w 94"/>
                <a:gd name="T21" fmla="*/ 58916574 h 135"/>
                <a:gd name="T22" fmla="*/ 44342316 w 94"/>
                <a:gd name="T23" fmla="*/ 58916574 h 135"/>
                <a:gd name="T24" fmla="*/ 31299319 w 94"/>
                <a:gd name="T25" fmla="*/ 47132230 h 135"/>
                <a:gd name="T26" fmla="*/ 20866212 w 94"/>
                <a:gd name="T27" fmla="*/ 47132230 h 135"/>
                <a:gd name="T28" fmla="*/ 20866212 w 94"/>
                <a:gd name="T29" fmla="*/ 70699203 h 135"/>
                <a:gd name="T30" fmla="*/ 31299319 w 94"/>
                <a:gd name="T31" fmla="*/ 85428775 h 135"/>
                <a:gd name="T32" fmla="*/ 31299319 w 94"/>
                <a:gd name="T33" fmla="*/ 88374003 h 135"/>
                <a:gd name="T34" fmla="*/ 0 w 94"/>
                <a:gd name="T35" fmla="*/ 88374003 h 135"/>
                <a:gd name="T36" fmla="*/ 0 w 94"/>
                <a:gd name="T37" fmla="*/ 85428775 h 135"/>
                <a:gd name="T38" fmla="*/ 10433106 w 94"/>
                <a:gd name="T39" fmla="*/ 70699203 h 135"/>
                <a:gd name="T40" fmla="*/ 10433106 w 94"/>
                <a:gd name="T41" fmla="*/ 17674801 h 135"/>
                <a:gd name="T42" fmla="*/ 2608277 w 94"/>
                <a:gd name="T43" fmla="*/ 5892172 h 135"/>
                <a:gd name="T44" fmla="*/ 2608277 w 94"/>
                <a:gd name="T45" fmla="*/ 0 h 135"/>
                <a:gd name="T46" fmla="*/ 52167146 w 94"/>
                <a:gd name="T47" fmla="*/ 0 h 135"/>
                <a:gd name="T48" fmla="*/ 52167146 w 94"/>
                <a:gd name="T49" fmla="*/ 20620029 h 135"/>
                <a:gd name="T50" fmla="*/ 49558869 w 94"/>
                <a:gd name="T51" fmla="*/ 20620029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4" h="135">
                  <a:moveTo>
                    <a:pt x="88" y="31"/>
                  </a:moveTo>
                  <a:lnTo>
                    <a:pt x="88" y="31"/>
                  </a:lnTo>
                  <a:cubicBezTo>
                    <a:pt x="88" y="26"/>
                    <a:pt x="83" y="20"/>
                    <a:pt x="83" y="15"/>
                  </a:cubicBezTo>
                  <a:cubicBezTo>
                    <a:pt x="78" y="10"/>
                    <a:pt x="73" y="10"/>
                    <a:pt x="57" y="10"/>
                  </a:cubicBezTo>
                  <a:cubicBezTo>
                    <a:pt x="42" y="10"/>
                    <a:pt x="42" y="10"/>
                    <a:pt x="42" y="10"/>
                  </a:cubicBezTo>
                  <a:cubicBezTo>
                    <a:pt x="37" y="10"/>
                    <a:pt x="37" y="10"/>
                    <a:pt x="37" y="15"/>
                  </a:cubicBezTo>
                  <a:cubicBezTo>
                    <a:pt x="37" y="62"/>
                    <a:pt x="37" y="62"/>
                    <a:pt x="37" y="62"/>
                  </a:cubicBezTo>
                  <a:cubicBezTo>
                    <a:pt x="57" y="62"/>
                    <a:pt x="57" y="62"/>
                    <a:pt x="57" y="62"/>
                  </a:cubicBezTo>
                  <a:cubicBezTo>
                    <a:pt x="78" y="62"/>
                    <a:pt x="78" y="62"/>
                    <a:pt x="78" y="46"/>
                  </a:cubicBezTo>
                  <a:cubicBezTo>
                    <a:pt x="83" y="46"/>
                    <a:pt x="83" y="46"/>
                    <a:pt x="83" y="46"/>
                  </a:cubicBezTo>
                  <a:cubicBezTo>
                    <a:pt x="83" y="88"/>
                    <a:pt x="83" y="88"/>
                    <a:pt x="83" y="88"/>
                  </a:cubicBezTo>
                  <a:cubicBezTo>
                    <a:pt x="78" y="88"/>
                    <a:pt x="78" y="88"/>
                    <a:pt x="78" y="88"/>
                  </a:cubicBezTo>
                  <a:cubicBezTo>
                    <a:pt x="78" y="73"/>
                    <a:pt x="78" y="73"/>
                    <a:pt x="57" y="73"/>
                  </a:cubicBezTo>
                  <a:cubicBezTo>
                    <a:pt x="37" y="73"/>
                    <a:pt x="37" y="73"/>
                    <a:pt x="37" y="73"/>
                  </a:cubicBezTo>
                  <a:cubicBezTo>
                    <a:pt x="37" y="109"/>
                    <a:pt x="37" y="109"/>
                    <a:pt x="37" y="109"/>
                  </a:cubicBezTo>
                  <a:cubicBezTo>
                    <a:pt x="37" y="124"/>
                    <a:pt x="37" y="124"/>
                    <a:pt x="57" y="129"/>
                  </a:cubicBezTo>
                  <a:cubicBezTo>
                    <a:pt x="57" y="134"/>
                    <a:pt x="57" y="134"/>
                    <a:pt x="57" y="134"/>
                  </a:cubicBezTo>
                  <a:cubicBezTo>
                    <a:pt x="0" y="134"/>
                    <a:pt x="0" y="134"/>
                    <a:pt x="0" y="134"/>
                  </a:cubicBezTo>
                  <a:cubicBezTo>
                    <a:pt x="0" y="129"/>
                    <a:pt x="0" y="129"/>
                    <a:pt x="0" y="129"/>
                  </a:cubicBezTo>
                  <a:cubicBezTo>
                    <a:pt x="21" y="124"/>
                    <a:pt x="21" y="124"/>
                    <a:pt x="21" y="109"/>
                  </a:cubicBezTo>
                  <a:cubicBezTo>
                    <a:pt x="21" y="26"/>
                    <a:pt x="21" y="26"/>
                    <a:pt x="21" y="26"/>
                  </a:cubicBezTo>
                  <a:cubicBezTo>
                    <a:pt x="21" y="10"/>
                    <a:pt x="21" y="10"/>
                    <a:pt x="5" y="10"/>
                  </a:cubicBezTo>
                  <a:cubicBezTo>
                    <a:pt x="5" y="0"/>
                    <a:pt x="5" y="0"/>
                    <a:pt x="5" y="0"/>
                  </a:cubicBezTo>
                  <a:cubicBezTo>
                    <a:pt x="93" y="0"/>
                    <a:pt x="93" y="0"/>
                    <a:pt x="93" y="0"/>
                  </a:cubicBezTo>
                  <a:cubicBezTo>
                    <a:pt x="93" y="10"/>
                    <a:pt x="93" y="20"/>
                    <a:pt x="93" y="31"/>
                  </a:cubicBezTo>
                  <a:lnTo>
                    <a:pt x="88" y="31"/>
                  </a:ln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6" name="Freeform 313"/>
            <p:cNvSpPr>
              <a:spLocks noChangeArrowheads="1"/>
            </p:cNvSpPr>
            <p:nvPr/>
          </p:nvSpPr>
          <p:spPr bwMode="auto">
            <a:xfrm>
              <a:off x="13836214" y="5787845"/>
              <a:ext cx="103873" cy="151808"/>
            </a:xfrm>
            <a:custGeom>
              <a:avLst/>
              <a:gdLst>
                <a:gd name="T0" fmla="*/ 13999942 w 68"/>
                <a:gd name="T1" fmla="*/ 10432763 h 94"/>
                <a:gd name="T2" fmla="*/ 13999942 w 68"/>
                <a:gd name="T3" fmla="*/ 10432763 h 94"/>
                <a:gd name="T4" fmla="*/ 28001411 w 68"/>
                <a:gd name="T5" fmla="*/ 0 h 94"/>
                <a:gd name="T6" fmla="*/ 32668059 w 68"/>
                <a:gd name="T7" fmla="*/ 5216381 h 94"/>
                <a:gd name="T8" fmla="*/ 30333971 w 68"/>
                <a:gd name="T9" fmla="*/ 10432763 h 94"/>
                <a:gd name="T10" fmla="*/ 28001411 w 68"/>
                <a:gd name="T11" fmla="*/ 10432763 h 94"/>
                <a:gd name="T12" fmla="*/ 23333236 w 68"/>
                <a:gd name="T13" fmla="*/ 7824572 h 94"/>
                <a:gd name="T14" fmla="*/ 13999942 w 68"/>
                <a:gd name="T15" fmla="*/ 20865525 h 94"/>
                <a:gd name="T16" fmla="*/ 13999942 w 68"/>
                <a:gd name="T17" fmla="*/ 41731050 h 94"/>
                <a:gd name="T18" fmla="*/ 23333236 w 68"/>
                <a:gd name="T19" fmla="*/ 49555622 h 94"/>
                <a:gd name="T20" fmla="*/ 23333236 w 68"/>
                <a:gd name="T21" fmla="*/ 52163813 h 94"/>
                <a:gd name="T22" fmla="*/ 0 w 68"/>
                <a:gd name="T23" fmla="*/ 52163813 h 94"/>
                <a:gd name="T24" fmla="*/ 0 w 68"/>
                <a:gd name="T25" fmla="*/ 49555622 h 94"/>
                <a:gd name="T26" fmla="*/ 7000735 w 68"/>
                <a:gd name="T27" fmla="*/ 41731050 h 94"/>
                <a:gd name="T28" fmla="*/ 7000735 w 68"/>
                <a:gd name="T29" fmla="*/ 18257334 h 94"/>
                <a:gd name="T30" fmla="*/ 0 w 68"/>
                <a:gd name="T31" fmla="*/ 7824572 h 94"/>
                <a:gd name="T32" fmla="*/ 0 w 68"/>
                <a:gd name="T33" fmla="*/ 5216381 h 94"/>
                <a:gd name="T34" fmla="*/ 13999942 w 68"/>
                <a:gd name="T35" fmla="*/ 0 h 94"/>
                <a:gd name="T36" fmla="*/ 13999942 w 68"/>
                <a:gd name="T37" fmla="*/ 10432763 h 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94">
                  <a:moveTo>
                    <a:pt x="31" y="21"/>
                  </a:moveTo>
                  <a:lnTo>
                    <a:pt x="31" y="21"/>
                  </a:lnTo>
                  <a:cubicBezTo>
                    <a:pt x="36" y="10"/>
                    <a:pt x="47" y="0"/>
                    <a:pt x="57" y="0"/>
                  </a:cubicBezTo>
                  <a:cubicBezTo>
                    <a:pt x="62" y="0"/>
                    <a:pt x="67" y="5"/>
                    <a:pt x="67" y="10"/>
                  </a:cubicBezTo>
                  <a:cubicBezTo>
                    <a:pt x="67" y="15"/>
                    <a:pt x="62" y="21"/>
                    <a:pt x="62" y="21"/>
                  </a:cubicBezTo>
                  <a:cubicBezTo>
                    <a:pt x="57" y="21"/>
                    <a:pt x="57" y="21"/>
                    <a:pt x="57" y="21"/>
                  </a:cubicBezTo>
                  <a:cubicBezTo>
                    <a:pt x="52" y="15"/>
                    <a:pt x="52" y="15"/>
                    <a:pt x="47" y="15"/>
                  </a:cubicBezTo>
                  <a:cubicBezTo>
                    <a:pt x="42" y="15"/>
                    <a:pt x="36" y="21"/>
                    <a:pt x="31" y="37"/>
                  </a:cubicBezTo>
                  <a:cubicBezTo>
                    <a:pt x="31" y="73"/>
                    <a:pt x="31" y="73"/>
                    <a:pt x="31" y="73"/>
                  </a:cubicBezTo>
                  <a:cubicBezTo>
                    <a:pt x="31" y="83"/>
                    <a:pt x="31" y="83"/>
                    <a:pt x="47" y="88"/>
                  </a:cubicBezTo>
                  <a:cubicBezTo>
                    <a:pt x="47" y="93"/>
                    <a:pt x="47" y="93"/>
                    <a:pt x="47" y="93"/>
                  </a:cubicBezTo>
                  <a:cubicBezTo>
                    <a:pt x="0" y="93"/>
                    <a:pt x="0" y="93"/>
                    <a:pt x="0" y="93"/>
                  </a:cubicBezTo>
                  <a:cubicBezTo>
                    <a:pt x="0" y="88"/>
                    <a:pt x="0" y="88"/>
                    <a:pt x="0" y="88"/>
                  </a:cubicBezTo>
                  <a:cubicBezTo>
                    <a:pt x="16" y="83"/>
                    <a:pt x="16" y="83"/>
                    <a:pt x="16" y="73"/>
                  </a:cubicBezTo>
                  <a:cubicBezTo>
                    <a:pt x="16" y="32"/>
                    <a:pt x="16" y="32"/>
                    <a:pt x="16" y="32"/>
                  </a:cubicBezTo>
                  <a:cubicBezTo>
                    <a:pt x="16" y="15"/>
                    <a:pt x="16" y="15"/>
                    <a:pt x="0" y="15"/>
                  </a:cubicBezTo>
                  <a:cubicBezTo>
                    <a:pt x="0" y="10"/>
                    <a:pt x="0" y="10"/>
                    <a:pt x="0" y="10"/>
                  </a:cubicBezTo>
                  <a:cubicBezTo>
                    <a:pt x="11" y="5"/>
                    <a:pt x="21" y="5"/>
                    <a:pt x="31" y="0"/>
                  </a:cubicBezTo>
                  <a:cubicBezTo>
                    <a:pt x="31" y="21"/>
                    <a:pt x="31" y="21"/>
                    <a:pt x="31" y="21"/>
                  </a:cubicBezTo>
                </a:path>
              </a:pathLst>
            </a:custGeom>
            <a:solidFill>
              <a:srgbClr val="9E9E9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7" name="Freeform 314"/>
            <p:cNvSpPr>
              <a:spLocks noChangeArrowheads="1"/>
            </p:cNvSpPr>
            <p:nvPr/>
          </p:nvSpPr>
          <p:spPr bwMode="auto">
            <a:xfrm>
              <a:off x="14475432" y="5715935"/>
              <a:ext cx="127844" cy="231705"/>
            </a:xfrm>
            <a:custGeom>
              <a:avLst/>
              <a:gdLst>
                <a:gd name="T0" fmla="*/ 39282092 w 79"/>
                <a:gd name="T1" fmla="*/ 20620029 h 135"/>
                <a:gd name="T2" fmla="*/ 39282092 w 79"/>
                <a:gd name="T3" fmla="*/ 20620029 h 135"/>
                <a:gd name="T4" fmla="*/ 23570226 w 79"/>
                <a:gd name="T5" fmla="*/ 2945228 h 135"/>
                <a:gd name="T6" fmla="*/ 13093491 w 79"/>
                <a:gd name="T7" fmla="*/ 20620029 h 135"/>
                <a:gd name="T8" fmla="*/ 26188601 w 79"/>
                <a:gd name="T9" fmla="*/ 35349601 h 135"/>
                <a:gd name="T10" fmla="*/ 44520459 w 79"/>
                <a:gd name="T11" fmla="*/ 64807030 h 135"/>
                <a:gd name="T12" fmla="*/ 20950233 w 79"/>
                <a:gd name="T13" fmla="*/ 88374003 h 135"/>
                <a:gd name="T14" fmla="*/ 7856742 w 79"/>
                <a:gd name="T15" fmla="*/ 88374003 h 135"/>
                <a:gd name="T16" fmla="*/ 2618375 w 79"/>
                <a:gd name="T17" fmla="*/ 85428775 h 135"/>
                <a:gd name="T18" fmla="*/ 0 w 79"/>
                <a:gd name="T19" fmla="*/ 64807030 h 135"/>
                <a:gd name="T20" fmla="*/ 2618375 w 79"/>
                <a:gd name="T21" fmla="*/ 64807030 h 135"/>
                <a:gd name="T22" fmla="*/ 23570226 w 79"/>
                <a:gd name="T23" fmla="*/ 85428775 h 135"/>
                <a:gd name="T24" fmla="*/ 36663717 w 79"/>
                <a:gd name="T25" fmla="*/ 67753975 h 135"/>
                <a:gd name="T26" fmla="*/ 20950233 w 79"/>
                <a:gd name="T27" fmla="*/ 47132230 h 135"/>
                <a:gd name="T28" fmla="*/ 2618375 w 79"/>
                <a:gd name="T29" fmla="*/ 23566973 h 135"/>
                <a:gd name="T30" fmla="*/ 26188601 w 79"/>
                <a:gd name="T31" fmla="*/ 0 h 135"/>
                <a:gd name="T32" fmla="*/ 41900466 w 79"/>
                <a:gd name="T33" fmla="*/ 2945228 h 135"/>
                <a:gd name="T34" fmla="*/ 41900466 w 79"/>
                <a:gd name="T35" fmla="*/ 20620029 h 135"/>
                <a:gd name="T36" fmla="*/ 39282092 w 79"/>
                <a:gd name="T37" fmla="*/ 20620029 h 1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135">
                  <a:moveTo>
                    <a:pt x="68" y="31"/>
                  </a:moveTo>
                  <a:lnTo>
                    <a:pt x="68" y="31"/>
                  </a:lnTo>
                  <a:cubicBezTo>
                    <a:pt x="68" y="20"/>
                    <a:pt x="63" y="5"/>
                    <a:pt x="42" y="5"/>
                  </a:cubicBezTo>
                  <a:cubicBezTo>
                    <a:pt x="27" y="5"/>
                    <a:pt x="22" y="15"/>
                    <a:pt x="22" y="31"/>
                  </a:cubicBezTo>
                  <a:cubicBezTo>
                    <a:pt x="22" y="41"/>
                    <a:pt x="32" y="51"/>
                    <a:pt x="47" y="56"/>
                  </a:cubicBezTo>
                  <a:cubicBezTo>
                    <a:pt x="63" y="68"/>
                    <a:pt x="78" y="78"/>
                    <a:pt x="78" y="98"/>
                  </a:cubicBezTo>
                  <a:cubicBezTo>
                    <a:pt x="78" y="119"/>
                    <a:pt x="63" y="134"/>
                    <a:pt x="37" y="134"/>
                  </a:cubicBezTo>
                  <a:cubicBezTo>
                    <a:pt x="27" y="134"/>
                    <a:pt x="22" y="134"/>
                    <a:pt x="16" y="134"/>
                  </a:cubicBezTo>
                  <a:cubicBezTo>
                    <a:pt x="10" y="129"/>
                    <a:pt x="5" y="129"/>
                    <a:pt x="5" y="129"/>
                  </a:cubicBezTo>
                  <a:cubicBezTo>
                    <a:pt x="5" y="124"/>
                    <a:pt x="0" y="109"/>
                    <a:pt x="0" y="98"/>
                  </a:cubicBezTo>
                  <a:cubicBezTo>
                    <a:pt x="5" y="98"/>
                    <a:pt x="5" y="98"/>
                    <a:pt x="5" y="98"/>
                  </a:cubicBezTo>
                  <a:cubicBezTo>
                    <a:pt x="10" y="109"/>
                    <a:pt x="22" y="129"/>
                    <a:pt x="42" y="129"/>
                  </a:cubicBezTo>
                  <a:cubicBezTo>
                    <a:pt x="58" y="129"/>
                    <a:pt x="63" y="119"/>
                    <a:pt x="63" y="104"/>
                  </a:cubicBezTo>
                  <a:cubicBezTo>
                    <a:pt x="63" y="88"/>
                    <a:pt x="52" y="83"/>
                    <a:pt x="37" y="73"/>
                  </a:cubicBezTo>
                  <a:cubicBezTo>
                    <a:pt x="27" y="68"/>
                    <a:pt x="5" y="56"/>
                    <a:pt x="5" y="36"/>
                  </a:cubicBezTo>
                  <a:cubicBezTo>
                    <a:pt x="5" y="15"/>
                    <a:pt x="22" y="0"/>
                    <a:pt x="47" y="0"/>
                  </a:cubicBezTo>
                  <a:cubicBezTo>
                    <a:pt x="58" y="0"/>
                    <a:pt x="63" y="0"/>
                    <a:pt x="73" y="5"/>
                  </a:cubicBezTo>
                  <a:cubicBezTo>
                    <a:pt x="73" y="10"/>
                    <a:pt x="73" y="20"/>
                    <a:pt x="73" y="31"/>
                  </a:cubicBezTo>
                  <a:lnTo>
                    <a:pt x="68" y="31"/>
                  </a:lnTo>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8" name="Freeform 315"/>
            <p:cNvSpPr>
              <a:spLocks noChangeArrowheads="1"/>
            </p:cNvSpPr>
            <p:nvPr/>
          </p:nvSpPr>
          <p:spPr bwMode="auto">
            <a:xfrm>
              <a:off x="14643227" y="5787845"/>
              <a:ext cx="135834" cy="151808"/>
            </a:xfrm>
            <a:custGeom>
              <a:avLst/>
              <a:gdLst>
                <a:gd name="T0" fmla="*/ 36608880 w 84"/>
                <a:gd name="T1" fmla="*/ 52163813 h 94"/>
                <a:gd name="T2" fmla="*/ 36608880 w 84"/>
                <a:gd name="T3" fmla="*/ 52163813 h 94"/>
                <a:gd name="T4" fmla="*/ 31379271 w 84"/>
                <a:gd name="T5" fmla="*/ 49555622 h 94"/>
                <a:gd name="T6" fmla="*/ 28764467 w 84"/>
                <a:gd name="T7" fmla="*/ 46947431 h 94"/>
                <a:gd name="T8" fmla="*/ 15688827 w 84"/>
                <a:gd name="T9" fmla="*/ 52163813 h 94"/>
                <a:gd name="T10" fmla="*/ 0 w 84"/>
                <a:gd name="T11" fmla="*/ 36514669 h 94"/>
                <a:gd name="T12" fmla="*/ 7844414 w 84"/>
                <a:gd name="T13" fmla="*/ 28690097 h 94"/>
                <a:gd name="T14" fmla="*/ 28764467 w 84"/>
                <a:gd name="T15" fmla="*/ 20865525 h 94"/>
                <a:gd name="T16" fmla="*/ 28764467 w 84"/>
                <a:gd name="T17" fmla="*/ 18257334 h 94"/>
                <a:gd name="T18" fmla="*/ 18305249 w 84"/>
                <a:gd name="T19" fmla="*/ 5216381 h 94"/>
                <a:gd name="T20" fmla="*/ 13074023 w 84"/>
                <a:gd name="T21" fmla="*/ 7824572 h 94"/>
                <a:gd name="T22" fmla="*/ 7844414 w 84"/>
                <a:gd name="T23" fmla="*/ 15649144 h 94"/>
                <a:gd name="T24" fmla="*/ 5229609 w 84"/>
                <a:gd name="T25" fmla="*/ 18257334 h 94"/>
                <a:gd name="T26" fmla="*/ 0 w 84"/>
                <a:gd name="T27" fmla="*/ 15649144 h 94"/>
                <a:gd name="T28" fmla="*/ 5229609 w 84"/>
                <a:gd name="T29" fmla="*/ 7824572 h 94"/>
                <a:gd name="T30" fmla="*/ 23534858 w 84"/>
                <a:gd name="T31" fmla="*/ 0 h 94"/>
                <a:gd name="T32" fmla="*/ 31379271 w 84"/>
                <a:gd name="T33" fmla="*/ 2608191 h 94"/>
                <a:gd name="T34" fmla="*/ 36608880 w 84"/>
                <a:gd name="T35" fmla="*/ 18257334 h 94"/>
                <a:gd name="T36" fmla="*/ 36608880 w 84"/>
                <a:gd name="T37" fmla="*/ 36514669 h 94"/>
                <a:gd name="T38" fmla="*/ 41838489 w 84"/>
                <a:gd name="T39" fmla="*/ 46947431 h 94"/>
                <a:gd name="T40" fmla="*/ 44453294 w 84"/>
                <a:gd name="T41" fmla="*/ 44339241 h 94"/>
                <a:gd name="T42" fmla="*/ 47068098 w 84"/>
                <a:gd name="T43" fmla="*/ 46947431 h 94"/>
                <a:gd name="T44" fmla="*/ 36608880 w 84"/>
                <a:gd name="T45" fmla="*/ 52163813 h 94"/>
                <a:gd name="T46" fmla="*/ 28764467 w 84"/>
                <a:gd name="T47" fmla="*/ 23473716 h 94"/>
                <a:gd name="T48" fmla="*/ 28764467 w 84"/>
                <a:gd name="T49" fmla="*/ 23473716 h 94"/>
                <a:gd name="T50" fmla="*/ 18305249 w 84"/>
                <a:gd name="T51" fmla="*/ 28690097 h 94"/>
                <a:gd name="T52" fmla="*/ 13074023 w 84"/>
                <a:gd name="T53" fmla="*/ 36514669 h 94"/>
                <a:gd name="T54" fmla="*/ 18305249 w 84"/>
                <a:gd name="T55" fmla="*/ 46947431 h 94"/>
                <a:gd name="T56" fmla="*/ 28764467 w 84"/>
                <a:gd name="T57" fmla="*/ 41731050 h 94"/>
                <a:gd name="T58" fmla="*/ 28764467 w 84"/>
                <a:gd name="T59" fmla="*/ 23473716 h 9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 h="94">
                  <a:moveTo>
                    <a:pt x="63" y="93"/>
                  </a:moveTo>
                  <a:lnTo>
                    <a:pt x="63" y="93"/>
                  </a:lnTo>
                  <a:cubicBezTo>
                    <a:pt x="63" y="93"/>
                    <a:pt x="58" y="93"/>
                    <a:pt x="58" y="88"/>
                  </a:cubicBezTo>
                  <a:cubicBezTo>
                    <a:pt x="53" y="88"/>
                    <a:pt x="53" y="83"/>
                    <a:pt x="53" y="83"/>
                  </a:cubicBezTo>
                  <a:cubicBezTo>
                    <a:pt x="42" y="88"/>
                    <a:pt x="32" y="93"/>
                    <a:pt x="26" y="93"/>
                  </a:cubicBezTo>
                  <a:cubicBezTo>
                    <a:pt x="11" y="93"/>
                    <a:pt x="0" y="83"/>
                    <a:pt x="0" y="68"/>
                  </a:cubicBezTo>
                  <a:cubicBezTo>
                    <a:pt x="0" y="63"/>
                    <a:pt x="6" y="52"/>
                    <a:pt x="16" y="52"/>
                  </a:cubicBezTo>
                  <a:cubicBezTo>
                    <a:pt x="32" y="47"/>
                    <a:pt x="48" y="42"/>
                    <a:pt x="53" y="37"/>
                  </a:cubicBezTo>
                  <a:cubicBezTo>
                    <a:pt x="53" y="32"/>
                    <a:pt x="53" y="32"/>
                    <a:pt x="53" y="32"/>
                  </a:cubicBezTo>
                  <a:cubicBezTo>
                    <a:pt x="53" y="21"/>
                    <a:pt x="42" y="10"/>
                    <a:pt x="32" y="10"/>
                  </a:cubicBezTo>
                  <a:cubicBezTo>
                    <a:pt x="26" y="10"/>
                    <a:pt x="26" y="10"/>
                    <a:pt x="21" y="15"/>
                  </a:cubicBezTo>
                  <a:cubicBezTo>
                    <a:pt x="21" y="15"/>
                    <a:pt x="21" y="21"/>
                    <a:pt x="16" y="27"/>
                  </a:cubicBezTo>
                  <a:cubicBezTo>
                    <a:pt x="16" y="32"/>
                    <a:pt x="16" y="32"/>
                    <a:pt x="11" y="32"/>
                  </a:cubicBezTo>
                  <a:lnTo>
                    <a:pt x="0" y="27"/>
                  </a:lnTo>
                  <a:cubicBezTo>
                    <a:pt x="0" y="21"/>
                    <a:pt x="6" y="21"/>
                    <a:pt x="11" y="15"/>
                  </a:cubicBezTo>
                  <a:cubicBezTo>
                    <a:pt x="16" y="10"/>
                    <a:pt x="26" y="5"/>
                    <a:pt x="42" y="0"/>
                  </a:cubicBezTo>
                  <a:cubicBezTo>
                    <a:pt x="48" y="0"/>
                    <a:pt x="53" y="5"/>
                    <a:pt x="58" y="5"/>
                  </a:cubicBezTo>
                  <a:cubicBezTo>
                    <a:pt x="63" y="10"/>
                    <a:pt x="63" y="21"/>
                    <a:pt x="63" y="32"/>
                  </a:cubicBezTo>
                  <a:cubicBezTo>
                    <a:pt x="63" y="68"/>
                    <a:pt x="63" y="68"/>
                    <a:pt x="63" y="68"/>
                  </a:cubicBezTo>
                  <a:cubicBezTo>
                    <a:pt x="63" y="78"/>
                    <a:pt x="68" y="83"/>
                    <a:pt x="73" y="83"/>
                  </a:cubicBezTo>
                  <a:lnTo>
                    <a:pt x="78" y="78"/>
                  </a:lnTo>
                  <a:cubicBezTo>
                    <a:pt x="83" y="83"/>
                    <a:pt x="83" y="83"/>
                    <a:pt x="83" y="83"/>
                  </a:cubicBezTo>
                  <a:lnTo>
                    <a:pt x="63" y="93"/>
                  </a:lnTo>
                  <a:close/>
                  <a:moveTo>
                    <a:pt x="53" y="42"/>
                  </a:moveTo>
                  <a:lnTo>
                    <a:pt x="53" y="42"/>
                  </a:lnTo>
                  <a:cubicBezTo>
                    <a:pt x="48" y="47"/>
                    <a:pt x="37" y="52"/>
                    <a:pt x="32" y="52"/>
                  </a:cubicBezTo>
                  <a:cubicBezTo>
                    <a:pt x="21" y="57"/>
                    <a:pt x="21" y="57"/>
                    <a:pt x="21" y="68"/>
                  </a:cubicBezTo>
                  <a:cubicBezTo>
                    <a:pt x="21" y="78"/>
                    <a:pt x="26" y="83"/>
                    <a:pt x="32" y="83"/>
                  </a:cubicBezTo>
                  <a:cubicBezTo>
                    <a:pt x="37" y="83"/>
                    <a:pt x="48" y="78"/>
                    <a:pt x="53" y="73"/>
                  </a:cubicBezTo>
                  <a:lnTo>
                    <a:pt x="53" y="42"/>
                  </a:lnTo>
                  <a:close/>
                </a:path>
              </a:pathLst>
            </a:custGeom>
            <a:solidFill>
              <a:srgbClr val="E6977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9" name="Freeform 316"/>
            <p:cNvSpPr>
              <a:spLocks noChangeArrowheads="1"/>
            </p:cNvSpPr>
            <p:nvPr/>
          </p:nvSpPr>
          <p:spPr bwMode="auto">
            <a:xfrm>
              <a:off x="13748323" y="6435021"/>
              <a:ext cx="111863" cy="255675"/>
            </a:xfrm>
            <a:custGeom>
              <a:avLst/>
              <a:gdLst>
                <a:gd name="T0" fmla="*/ 0 w 69"/>
                <a:gd name="T1" fmla="*/ 94609909 h 151"/>
                <a:gd name="T2" fmla="*/ 0 w 69"/>
                <a:gd name="T3" fmla="*/ 94609909 h 151"/>
                <a:gd name="T4" fmla="*/ 0 w 69"/>
                <a:gd name="T5" fmla="*/ 91743301 h 151"/>
                <a:gd name="T6" fmla="*/ 13141471 w 69"/>
                <a:gd name="T7" fmla="*/ 77408569 h 151"/>
                <a:gd name="T8" fmla="*/ 13141471 w 69"/>
                <a:gd name="T9" fmla="*/ 20067948 h 151"/>
                <a:gd name="T10" fmla="*/ 5255940 w 69"/>
                <a:gd name="T11" fmla="*/ 8601517 h 151"/>
                <a:gd name="T12" fmla="*/ 0 w 69"/>
                <a:gd name="T13" fmla="*/ 8601517 h 151"/>
                <a:gd name="T14" fmla="*/ 0 w 69"/>
                <a:gd name="T15" fmla="*/ 5733216 h 151"/>
                <a:gd name="T16" fmla="*/ 23654971 w 69"/>
                <a:gd name="T17" fmla="*/ 0 h 151"/>
                <a:gd name="T18" fmla="*/ 23654971 w 69"/>
                <a:gd name="T19" fmla="*/ 77408569 h 151"/>
                <a:gd name="T20" fmla="*/ 39424412 w 69"/>
                <a:gd name="T21" fmla="*/ 91743301 h 151"/>
                <a:gd name="T22" fmla="*/ 39424412 w 69"/>
                <a:gd name="T23" fmla="*/ 94609909 h 151"/>
                <a:gd name="T24" fmla="*/ 0 w 69"/>
                <a:gd name="T25" fmla="*/ 94609909 h 1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1">
                  <a:moveTo>
                    <a:pt x="0" y="150"/>
                  </a:moveTo>
                  <a:lnTo>
                    <a:pt x="0" y="150"/>
                  </a:lnTo>
                  <a:cubicBezTo>
                    <a:pt x="0" y="145"/>
                    <a:pt x="0" y="145"/>
                    <a:pt x="0" y="145"/>
                  </a:cubicBezTo>
                  <a:cubicBezTo>
                    <a:pt x="21" y="145"/>
                    <a:pt x="21" y="140"/>
                    <a:pt x="21" y="125"/>
                  </a:cubicBezTo>
                  <a:cubicBezTo>
                    <a:pt x="21" y="31"/>
                    <a:pt x="21" y="31"/>
                    <a:pt x="21" y="31"/>
                  </a:cubicBezTo>
                  <a:cubicBezTo>
                    <a:pt x="21" y="20"/>
                    <a:pt x="21" y="15"/>
                    <a:pt x="11" y="15"/>
                  </a:cubicBezTo>
                  <a:cubicBezTo>
                    <a:pt x="0" y="15"/>
                    <a:pt x="0" y="15"/>
                    <a:pt x="0" y="15"/>
                  </a:cubicBezTo>
                  <a:cubicBezTo>
                    <a:pt x="0" y="10"/>
                    <a:pt x="0" y="10"/>
                    <a:pt x="0" y="10"/>
                  </a:cubicBezTo>
                  <a:cubicBezTo>
                    <a:pt x="16" y="10"/>
                    <a:pt x="31" y="5"/>
                    <a:pt x="41" y="0"/>
                  </a:cubicBezTo>
                  <a:cubicBezTo>
                    <a:pt x="41" y="125"/>
                    <a:pt x="41" y="125"/>
                    <a:pt x="41" y="125"/>
                  </a:cubicBezTo>
                  <a:cubicBezTo>
                    <a:pt x="41" y="140"/>
                    <a:pt x="46" y="145"/>
                    <a:pt x="68" y="145"/>
                  </a:cubicBezTo>
                  <a:cubicBezTo>
                    <a:pt x="68" y="150"/>
                    <a:pt x="68" y="150"/>
                    <a:pt x="68" y="150"/>
                  </a:cubicBezTo>
                  <a:lnTo>
                    <a:pt x="0" y="150"/>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0" name="Freeform 317"/>
            <p:cNvSpPr>
              <a:spLocks noChangeArrowheads="1"/>
            </p:cNvSpPr>
            <p:nvPr/>
          </p:nvSpPr>
          <p:spPr bwMode="auto">
            <a:xfrm>
              <a:off x="14539354" y="6435021"/>
              <a:ext cx="159805" cy="255675"/>
            </a:xfrm>
            <a:custGeom>
              <a:avLst/>
              <a:gdLst>
                <a:gd name="T0" fmla="*/ 54717878 w 99"/>
                <a:gd name="T1" fmla="*/ 74541962 h 151"/>
                <a:gd name="T2" fmla="*/ 54717878 w 99"/>
                <a:gd name="T3" fmla="*/ 74541962 h 151"/>
                <a:gd name="T4" fmla="*/ 52112572 w 99"/>
                <a:gd name="T5" fmla="*/ 94609909 h 151"/>
                <a:gd name="T6" fmla="*/ 0 w 99"/>
                <a:gd name="T7" fmla="*/ 94609909 h 151"/>
                <a:gd name="T8" fmla="*/ 0 w 99"/>
                <a:gd name="T9" fmla="*/ 91743301 h 151"/>
                <a:gd name="T10" fmla="*/ 23450980 w 99"/>
                <a:gd name="T11" fmla="*/ 65940445 h 151"/>
                <a:gd name="T12" fmla="*/ 39084429 w 99"/>
                <a:gd name="T13" fmla="*/ 28669464 h 151"/>
                <a:gd name="T14" fmla="*/ 23450980 w 99"/>
                <a:gd name="T15" fmla="*/ 8601517 h 151"/>
                <a:gd name="T16" fmla="*/ 5210612 w 99"/>
                <a:gd name="T17" fmla="*/ 22936249 h 151"/>
                <a:gd name="T18" fmla="*/ 2605306 w 99"/>
                <a:gd name="T19" fmla="*/ 20067948 h 151"/>
                <a:gd name="T20" fmla="*/ 10422837 w 99"/>
                <a:gd name="T21" fmla="*/ 5733216 h 151"/>
                <a:gd name="T22" fmla="*/ 28661592 w 99"/>
                <a:gd name="T23" fmla="*/ 0 h 151"/>
                <a:gd name="T24" fmla="*/ 52112572 w 99"/>
                <a:gd name="T25" fmla="*/ 25802856 h 151"/>
                <a:gd name="T26" fmla="*/ 33872203 w 99"/>
                <a:gd name="T27" fmla="*/ 60205536 h 151"/>
                <a:gd name="T28" fmla="*/ 15633449 w 99"/>
                <a:gd name="T29" fmla="*/ 86008393 h 151"/>
                <a:gd name="T30" fmla="*/ 39084429 w 99"/>
                <a:gd name="T31" fmla="*/ 86008393 h 151"/>
                <a:gd name="T32" fmla="*/ 52112572 w 99"/>
                <a:gd name="T33" fmla="*/ 74541962 h 151"/>
                <a:gd name="T34" fmla="*/ 54717878 w 99"/>
                <a:gd name="T35" fmla="*/ 74541962 h 1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1">
                  <a:moveTo>
                    <a:pt x="98" y="120"/>
                  </a:moveTo>
                  <a:lnTo>
                    <a:pt x="98" y="120"/>
                  </a:lnTo>
                  <a:cubicBezTo>
                    <a:pt x="98" y="130"/>
                    <a:pt x="93" y="140"/>
                    <a:pt x="93" y="150"/>
                  </a:cubicBezTo>
                  <a:cubicBezTo>
                    <a:pt x="0" y="150"/>
                    <a:pt x="0" y="150"/>
                    <a:pt x="0" y="150"/>
                  </a:cubicBezTo>
                  <a:cubicBezTo>
                    <a:pt x="0" y="145"/>
                    <a:pt x="0" y="145"/>
                    <a:pt x="0" y="145"/>
                  </a:cubicBezTo>
                  <a:cubicBezTo>
                    <a:pt x="15" y="135"/>
                    <a:pt x="31" y="120"/>
                    <a:pt x="41" y="103"/>
                  </a:cubicBezTo>
                  <a:cubicBezTo>
                    <a:pt x="56" y="88"/>
                    <a:pt x="72" y="67"/>
                    <a:pt x="72" y="47"/>
                  </a:cubicBezTo>
                  <a:cubicBezTo>
                    <a:pt x="72" y="25"/>
                    <a:pt x="61" y="15"/>
                    <a:pt x="41" y="15"/>
                  </a:cubicBezTo>
                  <a:cubicBezTo>
                    <a:pt x="26" y="15"/>
                    <a:pt x="15" y="25"/>
                    <a:pt x="10" y="37"/>
                  </a:cubicBezTo>
                  <a:cubicBezTo>
                    <a:pt x="5" y="31"/>
                    <a:pt x="5" y="31"/>
                    <a:pt x="5" y="31"/>
                  </a:cubicBezTo>
                  <a:cubicBezTo>
                    <a:pt x="20" y="10"/>
                    <a:pt x="20" y="10"/>
                    <a:pt x="20" y="10"/>
                  </a:cubicBezTo>
                  <a:cubicBezTo>
                    <a:pt x="26" y="5"/>
                    <a:pt x="36" y="0"/>
                    <a:pt x="51" y="0"/>
                  </a:cubicBezTo>
                  <a:cubicBezTo>
                    <a:pt x="72" y="0"/>
                    <a:pt x="93" y="15"/>
                    <a:pt x="93" y="42"/>
                  </a:cubicBezTo>
                  <a:cubicBezTo>
                    <a:pt x="93" y="62"/>
                    <a:pt x="82" y="72"/>
                    <a:pt x="61" y="98"/>
                  </a:cubicBezTo>
                  <a:cubicBezTo>
                    <a:pt x="26" y="135"/>
                    <a:pt x="26" y="135"/>
                    <a:pt x="26" y="135"/>
                  </a:cubicBezTo>
                  <a:cubicBezTo>
                    <a:pt x="72" y="135"/>
                    <a:pt x="72" y="135"/>
                    <a:pt x="72" y="135"/>
                  </a:cubicBezTo>
                  <a:cubicBezTo>
                    <a:pt x="82" y="135"/>
                    <a:pt x="87" y="135"/>
                    <a:pt x="93" y="120"/>
                  </a:cubicBezTo>
                  <a:lnTo>
                    <a:pt x="98" y="120"/>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1" name="Freeform 318"/>
            <p:cNvSpPr>
              <a:spLocks noChangeArrowheads="1"/>
            </p:cNvSpPr>
            <p:nvPr/>
          </p:nvSpPr>
          <p:spPr bwMode="auto">
            <a:xfrm>
              <a:off x="9577430" y="7162094"/>
              <a:ext cx="151813" cy="279644"/>
            </a:xfrm>
            <a:custGeom>
              <a:avLst/>
              <a:gdLst>
                <a:gd name="T0" fmla="*/ 2608277 w 94"/>
                <a:gd name="T1" fmla="*/ 21117464 h 161"/>
                <a:gd name="T2" fmla="*/ 2608277 w 94"/>
                <a:gd name="T3" fmla="*/ 21117464 h 161"/>
                <a:gd name="T4" fmla="*/ 7824830 w 94"/>
                <a:gd name="T5" fmla="*/ 12068115 h 161"/>
                <a:gd name="T6" fmla="*/ 26082765 w 94"/>
                <a:gd name="T7" fmla="*/ 0 h 161"/>
                <a:gd name="T8" fmla="*/ 46950593 w 94"/>
                <a:gd name="T9" fmla="*/ 24134493 h 161"/>
                <a:gd name="T10" fmla="*/ 44342316 w 94"/>
                <a:gd name="T11" fmla="*/ 36202608 h 161"/>
                <a:gd name="T12" fmla="*/ 33907595 w 94"/>
                <a:gd name="T13" fmla="*/ 42236666 h 161"/>
                <a:gd name="T14" fmla="*/ 33907595 w 94"/>
                <a:gd name="T15" fmla="*/ 42236666 h 161"/>
                <a:gd name="T16" fmla="*/ 52167146 w 94"/>
                <a:gd name="T17" fmla="*/ 69388187 h 161"/>
                <a:gd name="T18" fmla="*/ 18257936 w 94"/>
                <a:gd name="T19" fmla="*/ 108607824 h 161"/>
                <a:gd name="T20" fmla="*/ 2608277 w 94"/>
                <a:gd name="T21" fmla="*/ 102573767 h 161"/>
                <a:gd name="T22" fmla="*/ 2608277 w 94"/>
                <a:gd name="T23" fmla="*/ 93522680 h 161"/>
                <a:gd name="T24" fmla="*/ 5216553 w 94"/>
                <a:gd name="T25" fmla="*/ 90507389 h 161"/>
                <a:gd name="T26" fmla="*/ 7824830 w 94"/>
                <a:gd name="T27" fmla="*/ 90507389 h 161"/>
                <a:gd name="T28" fmla="*/ 26082765 w 94"/>
                <a:gd name="T29" fmla="*/ 96539709 h 161"/>
                <a:gd name="T30" fmla="*/ 41734040 w 94"/>
                <a:gd name="T31" fmla="*/ 72405216 h 161"/>
                <a:gd name="T32" fmla="*/ 23474489 w 94"/>
                <a:gd name="T33" fmla="*/ 51287752 h 161"/>
                <a:gd name="T34" fmla="*/ 15649659 w 94"/>
                <a:gd name="T35" fmla="*/ 57320072 h 161"/>
                <a:gd name="T36" fmla="*/ 15649659 w 94"/>
                <a:gd name="T37" fmla="*/ 48270723 h 161"/>
                <a:gd name="T38" fmla="*/ 33907595 w 94"/>
                <a:gd name="T39" fmla="*/ 27151522 h 161"/>
                <a:gd name="T40" fmla="*/ 23474489 w 94"/>
                <a:gd name="T41" fmla="*/ 12068115 h 161"/>
                <a:gd name="T42" fmla="*/ 5216553 w 94"/>
                <a:gd name="T43" fmla="*/ 24134493 h 161"/>
                <a:gd name="T44" fmla="*/ 2608277 w 94"/>
                <a:gd name="T45" fmla="*/ 21117464 h 16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61">
                  <a:moveTo>
                    <a:pt x="5" y="31"/>
                  </a:moveTo>
                  <a:lnTo>
                    <a:pt x="5" y="31"/>
                  </a:lnTo>
                  <a:cubicBezTo>
                    <a:pt x="15" y="16"/>
                    <a:pt x="15" y="16"/>
                    <a:pt x="15" y="16"/>
                  </a:cubicBezTo>
                  <a:cubicBezTo>
                    <a:pt x="26" y="11"/>
                    <a:pt x="37" y="0"/>
                    <a:pt x="47" y="0"/>
                  </a:cubicBezTo>
                  <a:cubicBezTo>
                    <a:pt x="73" y="0"/>
                    <a:pt x="83" y="16"/>
                    <a:pt x="83" y="36"/>
                  </a:cubicBezTo>
                  <a:cubicBezTo>
                    <a:pt x="83" y="41"/>
                    <a:pt x="83" y="47"/>
                    <a:pt x="78" y="52"/>
                  </a:cubicBezTo>
                  <a:cubicBezTo>
                    <a:pt x="73" y="57"/>
                    <a:pt x="68" y="57"/>
                    <a:pt x="62" y="62"/>
                  </a:cubicBezTo>
                  <a:cubicBezTo>
                    <a:pt x="83" y="67"/>
                    <a:pt x="93" y="83"/>
                    <a:pt x="93" y="104"/>
                  </a:cubicBezTo>
                  <a:cubicBezTo>
                    <a:pt x="93" y="140"/>
                    <a:pt x="47" y="160"/>
                    <a:pt x="32" y="160"/>
                  </a:cubicBezTo>
                  <a:cubicBezTo>
                    <a:pt x="21" y="160"/>
                    <a:pt x="10" y="155"/>
                    <a:pt x="5" y="150"/>
                  </a:cubicBezTo>
                  <a:cubicBezTo>
                    <a:pt x="5" y="145"/>
                    <a:pt x="0" y="145"/>
                    <a:pt x="5" y="140"/>
                  </a:cubicBezTo>
                  <a:cubicBezTo>
                    <a:pt x="5" y="140"/>
                    <a:pt x="5" y="135"/>
                    <a:pt x="10" y="135"/>
                  </a:cubicBezTo>
                  <a:cubicBezTo>
                    <a:pt x="10" y="130"/>
                    <a:pt x="10" y="130"/>
                    <a:pt x="15" y="135"/>
                  </a:cubicBezTo>
                  <a:cubicBezTo>
                    <a:pt x="21" y="140"/>
                    <a:pt x="32" y="145"/>
                    <a:pt x="47" y="145"/>
                  </a:cubicBezTo>
                  <a:cubicBezTo>
                    <a:pt x="62" y="145"/>
                    <a:pt x="73" y="135"/>
                    <a:pt x="73" y="109"/>
                  </a:cubicBezTo>
                  <a:cubicBezTo>
                    <a:pt x="73" y="88"/>
                    <a:pt x="57" y="77"/>
                    <a:pt x="42" y="77"/>
                  </a:cubicBezTo>
                  <a:cubicBezTo>
                    <a:pt x="37" y="77"/>
                    <a:pt x="32" y="77"/>
                    <a:pt x="26" y="83"/>
                  </a:cubicBezTo>
                  <a:cubicBezTo>
                    <a:pt x="26" y="72"/>
                    <a:pt x="26" y="72"/>
                    <a:pt x="26" y="72"/>
                  </a:cubicBezTo>
                  <a:cubicBezTo>
                    <a:pt x="47" y="67"/>
                    <a:pt x="62" y="57"/>
                    <a:pt x="62" y="41"/>
                  </a:cubicBezTo>
                  <a:cubicBezTo>
                    <a:pt x="62" y="26"/>
                    <a:pt x="52" y="16"/>
                    <a:pt x="42" y="16"/>
                  </a:cubicBezTo>
                  <a:cubicBezTo>
                    <a:pt x="26" y="16"/>
                    <a:pt x="21" y="26"/>
                    <a:pt x="10" y="36"/>
                  </a:cubicBezTo>
                  <a:lnTo>
                    <a:pt x="5" y="31"/>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2" name="Freeform 319"/>
            <p:cNvSpPr>
              <a:spLocks noChangeArrowheads="1"/>
            </p:cNvSpPr>
            <p:nvPr/>
          </p:nvSpPr>
          <p:spPr bwMode="auto">
            <a:xfrm>
              <a:off x="10400422" y="7170084"/>
              <a:ext cx="175785" cy="255675"/>
            </a:xfrm>
            <a:custGeom>
              <a:avLst/>
              <a:gdLst>
                <a:gd name="T0" fmla="*/ 47646106 w 105"/>
                <a:gd name="T1" fmla="*/ 68807053 h 151"/>
                <a:gd name="T2" fmla="*/ 47646106 w 105"/>
                <a:gd name="T3" fmla="*/ 68807053 h 151"/>
                <a:gd name="T4" fmla="*/ 47646106 w 105"/>
                <a:gd name="T5" fmla="*/ 77408569 h 151"/>
                <a:gd name="T6" fmla="*/ 61660356 w 105"/>
                <a:gd name="T7" fmla="*/ 91743301 h 151"/>
                <a:gd name="T8" fmla="*/ 61660356 w 105"/>
                <a:gd name="T9" fmla="*/ 94609909 h 151"/>
                <a:gd name="T10" fmla="*/ 22421795 w 105"/>
                <a:gd name="T11" fmla="*/ 94609909 h 151"/>
                <a:gd name="T12" fmla="*/ 22421795 w 105"/>
                <a:gd name="T13" fmla="*/ 91743301 h 151"/>
                <a:gd name="T14" fmla="*/ 39238560 w 105"/>
                <a:gd name="T15" fmla="*/ 77408569 h 151"/>
                <a:gd name="T16" fmla="*/ 39238560 w 105"/>
                <a:gd name="T17" fmla="*/ 68807053 h 151"/>
                <a:gd name="T18" fmla="*/ 0 w 105"/>
                <a:gd name="T19" fmla="*/ 68807053 h 151"/>
                <a:gd name="T20" fmla="*/ 0 w 105"/>
                <a:gd name="T21" fmla="*/ 63073837 h 151"/>
                <a:gd name="T22" fmla="*/ 42041075 w 105"/>
                <a:gd name="T23" fmla="*/ 0 h 151"/>
                <a:gd name="T24" fmla="*/ 47646106 w 105"/>
                <a:gd name="T25" fmla="*/ 0 h 151"/>
                <a:gd name="T26" fmla="*/ 47646106 w 105"/>
                <a:gd name="T27" fmla="*/ 60205536 h 151"/>
                <a:gd name="T28" fmla="*/ 64462871 w 105"/>
                <a:gd name="T29" fmla="*/ 60205536 h 151"/>
                <a:gd name="T30" fmla="*/ 64462871 w 105"/>
                <a:gd name="T31" fmla="*/ 68807053 h 151"/>
                <a:gd name="T32" fmla="*/ 47646106 w 105"/>
                <a:gd name="T33" fmla="*/ 68807053 h 151"/>
                <a:gd name="T34" fmla="*/ 39238560 w 105"/>
                <a:gd name="T35" fmla="*/ 17201340 h 151"/>
                <a:gd name="T36" fmla="*/ 39238560 w 105"/>
                <a:gd name="T37" fmla="*/ 17201340 h 151"/>
                <a:gd name="T38" fmla="*/ 39238560 w 105"/>
                <a:gd name="T39" fmla="*/ 17201340 h 151"/>
                <a:gd name="T40" fmla="*/ 5605030 w 105"/>
                <a:gd name="T41" fmla="*/ 60205536 h 151"/>
                <a:gd name="T42" fmla="*/ 39238560 w 105"/>
                <a:gd name="T43" fmla="*/ 60205536 h 151"/>
                <a:gd name="T44" fmla="*/ 39238560 w 105"/>
                <a:gd name="T45" fmla="*/ 17201340 h 1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5" h="151">
                  <a:moveTo>
                    <a:pt x="78" y="109"/>
                  </a:moveTo>
                  <a:lnTo>
                    <a:pt x="78" y="109"/>
                  </a:lnTo>
                  <a:cubicBezTo>
                    <a:pt x="78" y="125"/>
                    <a:pt x="78" y="125"/>
                    <a:pt x="78" y="125"/>
                  </a:cubicBezTo>
                  <a:cubicBezTo>
                    <a:pt x="78" y="140"/>
                    <a:pt x="83" y="140"/>
                    <a:pt x="99" y="145"/>
                  </a:cubicBezTo>
                  <a:cubicBezTo>
                    <a:pt x="99" y="150"/>
                    <a:pt x="99" y="150"/>
                    <a:pt x="99" y="150"/>
                  </a:cubicBezTo>
                  <a:cubicBezTo>
                    <a:pt x="37" y="150"/>
                    <a:pt x="37" y="150"/>
                    <a:pt x="37" y="150"/>
                  </a:cubicBezTo>
                  <a:cubicBezTo>
                    <a:pt x="37" y="145"/>
                    <a:pt x="37" y="145"/>
                    <a:pt x="37" y="145"/>
                  </a:cubicBezTo>
                  <a:cubicBezTo>
                    <a:pt x="57" y="140"/>
                    <a:pt x="63" y="140"/>
                    <a:pt x="63" y="125"/>
                  </a:cubicBezTo>
                  <a:cubicBezTo>
                    <a:pt x="63" y="109"/>
                    <a:pt x="63" y="109"/>
                    <a:pt x="63" y="109"/>
                  </a:cubicBezTo>
                  <a:cubicBezTo>
                    <a:pt x="0" y="109"/>
                    <a:pt x="0" y="109"/>
                    <a:pt x="0" y="109"/>
                  </a:cubicBezTo>
                  <a:cubicBezTo>
                    <a:pt x="0" y="99"/>
                    <a:pt x="0" y="99"/>
                    <a:pt x="0" y="99"/>
                  </a:cubicBezTo>
                  <a:cubicBezTo>
                    <a:pt x="21" y="67"/>
                    <a:pt x="47" y="31"/>
                    <a:pt x="68" y="0"/>
                  </a:cubicBezTo>
                  <a:cubicBezTo>
                    <a:pt x="78" y="0"/>
                    <a:pt x="78" y="0"/>
                    <a:pt x="78" y="0"/>
                  </a:cubicBezTo>
                  <a:cubicBezTo>
                    <a:pt x="78" y="94"/>
                    <a:pt x="78" y="94"/>
                    <a:pt x="78" y="94"/>
                  </a:cubicBezTo>
                  <a:cubicBezTo>
                    <a:pt x="104" y="94"/>
                    <a:pt x="104" y="94"/>
                    <a:pt x="104" y="94"/>
                  </a:cubicBezTo>
                  <a:cubicBezTo>
                    <a:pt x="104" y="109"/>
                    <a:pt x="104" y="109"/>
                    <a:pt x="104" y="109"/>
                  </a:cubicBezTo>
                  <a:lnTo>
                    <a:pt x="78" y="109"/>
                  </a:lnTo>
                  <a:close/>
                  <a:moveTo>
                    <a:pt x="63" y="26"/>
                  </a:moveTo>
                  <a:lnTo>
                    <a:pt x="63" y="26"/>
                  </a:lnTo>
                  <a:cubicBezTo>
                    <a:pt x="47" y="47"/>
                    <a:pt x="26" y="67"/>
                    <a:pt x="10" y="94"/>
                  </a:cubicBezTo>
                  <a:cubicBezTo>
                    <a:pt x="63" y="94"/>
                    <a:pt x="63" y="94"/>
                    <a:pt x="63" y="94"/>
                  </a:cubicBezTo>
                  <a:lnTo>
                    <a:pt x="63" y="26"/>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3" name="Freeform 320"/>
            <p:cNvSpPr>
              <a:spLocks noChangeArrowheads="1"/>
            </p:cNvSpPr>
            <p:nvPr/>
          </p:nvSpPr>
          <p:spPr bwMode="auto">
            <a:xfrm>
              <a:off x="11239394" y="7170084"/>
              <a:ext cx="159805" cy="263665"/>
            </a:xfrm>
            <a:custGeom>
              <a:avLst/>
              <a:gdLst>
                <a:gd name="T0" fmla="*/ 14148630 w 95"/>
                <a:gd name="T1" fmla="*/ 39992572 h 156"/>
                <a:gd name="T2" fmla="*/ 14148630 w 95"/>
                <a:gd name="T3" fmla="*/ 39992572 h 156"/>
                <a:gd name="T4" fmla="*/ 31126650 w 95"/>
                <a:gd name="T5" fmla="*/ 34279830 h 156"/>
                <a:gd name="T6" fmla="*/ 59422228 w 95"/>
                <a:gd name="T7" fmla="*/ 57132487 h 156"/>
                <a:gd name="T8" fmla="*/ 45275280 w 95"/>
                <a:gd name="T9" fmla="*/ 82843205 h 156"/>
                <a:gd name="T10" fmla="*/ 16978020 w 95"/>
                <a:gd name="T11" fmla="*/ 97125059 h 156"/>
                <a:gd name="T12" fmla="*/ 2829390 w 95"/>
                <a:gd name="T13" fmla="*/ 91412317 h 156"/>
                <a:gd name="T14" fmla="*/ 0 w 95"/>
                <a:gd name="T15" fmla="*/ 82843205 h 156"/>
                <a:gd name="T16" fmla="*/ 2829390 w 95"/>
                <a:gd name="T17" fmla="*/ 79985144 h 156"/>
                <a:gd name="T18" fmla="*/ 5658779 w 95"/>
                <a:gd name="T19" fmla="*/ 79985144 h 156"/>
                <a:gd name="T20" fmla="*/ 25466188 w 95"/>
                <a:gd name="T21" fmla="*/ 88555947 h 156"/>
                <a:gd name="T22" fmla="*/ 45275280 w 95"/>
                <a:gd name="T23" fmla="*/ 65703290 h 156"/>
                <a:gd name="T24" fmla="*/ 19807409 w 95"/>
                <a:gd name="T25" fmla="*/ 42848943 h 156"/>
                <a:gd name="T26" fmla="*/ 2829390 w 95"/>
                <a:gd name="T27" fmla="*/ 45707004 h 156"/>
                <a:gd name="T28" fmla="*/ 11319240 w 95"/>
                <a:gd name="T29" fmla="*/ 0 h 156"/>
                <a:gd name="T30" fmla="*/ 56592838 w 95"/>
                <a:gd name="T31" fmla="*/ 0 h 156"/>
                <a:gd name="T32" fmla="*/ 56592838 w 95"/>
                <a:gd name="T33" fmla="*/ 0 h 156"/>
                <a:gd name="T34" fmla="*/ 50934059 w 95"/>
                <a:gd name="T35" fmla="*/ 8569113 h 156"/>
                <a:gd name="T36" fmla="*/ 16978020 w 95"/>
                <a:gd name="T37" fmla="*/ 8569113 h 156"/>
                <a:gd name="T38" fmla="*/ 14148630 w 95"/>
                <a:gd name="T39" fmla="*/ 39992572 h 1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5" h="156">
                  <a:moveTo>
                    <a:pt x="21" y="62"/>
                  </a:moveTo>
                  <a:lnTo>
                    <a:pt x="21" y="62"/>
                  </a:lnTo>
                  <a:cubicBezTo>
                    <a:pt x="26" y="57"/>
                    <a:pt x="42" y="57"/>
                    <a:pt x="48" y="57"/>
                  </a:cubicBezTo>
                  <a:cubicBezTo>
                    <a:pt x="78" y="57"/>
                    <a:pt x="94" y="78"/>
                    <a:pt x="94" y="94"/>
                  </a:cubicBezTo>
                  <a:cubicBezTo>
                    <a:pt x="94" y="109"/>
                    <a:pt x="83" y="125"/>
                    <a:pt x="73" y="135"/>
                  </a:cubicBezTo>
                  <a:cubicBezTo>
                    <a:pt x="58" y="145"/>
                    <a:pt x="42" y="150"/>
                    <a:pt x="26" y="155"/>
                  </a:cubicBezTo>
                  <a:cubicBezTo>
                    <a:pt x="16" y="155"/>
                    <a:pt x="6" y="150"/>
                    <a:pt x="6" y="145"/>
                  </a:cubicBezTo>
                  <a:cubicBezTo>
                    <a:pt x="0" y="140"/>
                    <a:pt x="0" y="140"/>
                    <a:pt x="0" y="135"/>
                  </a:cubicBezTo>
                  <a:cubicBezTo>
                    <a:pt x="0" y="135"/>
                    <a:pt x="0" y="130"/>
                    <a:pt x="6" y="130"/>
                  </a:cubicBezTo>
                  <a:cubicBezTo>
                    <a:pt x="6" y="125"/>
                    <a:pt x="11" y="125"/>
                    <a:pt x="11" y="130"/>
                  </a:cubicBezTo>
                  <a:cubicBezTo>
                    <a:pt x="16" y="135"/>
                    <a:pt x="26" y="140"/>
                    <a:pt x="42" y="140"/>
                  </a:cubicBezTo>
                  <a:cubicBezTo>
                    <a:pt x="63" y="140"/>
                    <a:pt x="73" y="125"/>
                    <a:pt x="73" y="104"/>
                  </a:cubicBezTo>
                  <a:cubicBezTo>
                    <a:pt x="73" y="83"/>
                    <a:pt x="58" y="67"/>
                    <a:pt x="31" y="67"/>
                  </a:cubicBezTo>
                  <a:cubicBezTo>
                    <a:pt x="21" y="67"/>
                    <a:pt x="16" y="72"/>
                    <a:pt x="6" y="72"/>
                  </a:cubicBezTo>
                  <a:cubicBezTo>
                    <a:pt x="16" y="0"/>
                    <a:pt x="16" y="0"/>
                    <a:pt x="16" y="0"/>
                  </a:cubicBezTo>
                  <a:cubicBezTo>
                    <a:pt x="89" y="0"/>
                    <a:pt x="89" y="0"/>
                    <a:pt x="89" y="0"/>
                  </a:cubicBezTo>
                  <a:cubicBezTo>
                    <a:pt x="83" y="16"/>
                    <a:pt x="83" y="16"/>
                    <a:pt x="83" y="16"/>
                  </a:cubicBezTo>
                  <a:cubicBezTo>
                    <a:pt x="26" y="16"/>
                    <a:pt x="26" y="16"/>
                    <a:pt x="26" y="16"/>
                  </a:cubicBezTo>
                  <a:lnTo>
                    <a:pt x="21" y="62"/>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4" name="Freeform 321"/>
            <p:cNvSpPr>
              <a:spLocks noChangeArrowheads="1"/>
            </p:cNvSpPr>
            <p:nvPr/>
          </p:nvSpPr>
          <p:spPr bwMode="auto">
            <a:xfrm>
              <a:off x="12054397" y="7162094"/>
              <a:ext cx="175785" cy="279644"/>
            </a:xfrm>
            <a:custGeom>
              <a:avLst/>
              <a:gdLst>
                <a:gd name="T0" fmla="*/ 25224310 w 105"/>
                <a:gd name="T1" fmla="*/ 42236666 h 161"/>
                <a:gd name="T2" fmla="*/ 25224310 w 105"/>
                <a:gd name="T3" fmla="*/ 42236666 h 161"/>
                <a:gd name="T4" fmla="*/ 36436045 w 105"/>
                <a:gd name="T5" fmla="*/ 42236666 h 161"/>
                <a:gd name="T6" fmla="*/ 64462871 w 105"/>
                <a:gd name="T7" fmla="*/ 69388187 h 161"/>
                <a:gd name="T8" fmla="*/ 33633530 w 105"/>
                <a:gd name="T9" fmla="*/ 108607824 h 161"/>
                <a:gd name="T10" fmla="*/ 0 w 105"/>
                <a:gd name="T11" fmla="*/ 66371159 h 161"/>
                <a:gd name="T12" fmla="*/ 39238560 w 105"/>
                <a:gd name="T13" fmla="*/ 6034057 h 161"/>
                <a:gd name="T14" fmla="*/ 58857840 w 105"/>
                <a:gd name="T15" fmla="*/ 0 h 161"/>
                <a:gd name="T16" fmla="*/ 61660356 w 105"/>
                <a:gd name="T17" fmla="*/ 6034057 h 161"/>
                <a:gd name="T18" fmla="*/ 44843591 w 105"/>
                <a:gd name="T19" fmla="*/ 12068115 h 161"/>
                <a:gd name="T20" fmla="*/ 16816765 w 105"/>
                <a:gd name="T21" fmla="*/ 48270723 h 161"/>
                <a:gd name="T22" fmla="*/ 25224310 w 105"/>
                <a:gd name="T23" fmla="*/ 42236666 h 161"/>
                <a:gd name="T24" fmla="*/ 16816765 w 105"/>
                <a:gd name="T25" fmla="*/ 57320072 h 161"/>
                <a:gd name="T26" fmla="*/ 16816765 w 105"/>
                <a:gd name="T27" fmla="*/ 57320072 h 161"/>
                <a:gd name="T28" fmla="*/ 16816765 w 105"/>
                <a:gd name="T29" fmla="*/ 66371159 h 161"/>
                <a:gd name="T30" fmla="*/ 36436045 w 105"/>
                <a:gd name="T31" fmla="*/ 102573767 h 161"/>
                <a:gd name="T32" fmla="*/ 50450295 w 105"/>
                <a:gd name="T33" fmla="*/ 75422245 h 161"/>
                <a:gd name="T34" fmla="*/ 28026826 w 105"/>
                <a:gd name="T35" fmla="*/ 48270723 h 161"/>
                <a:gd name="T36" fmla="*/ 16816765 w 105"/>
                <a:gd name="T37" fmla="*/ 57320072 h 16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5" h="161">
                  <a:moveTo>
                    <a:pt x="42" y="62"/>
                  </a:moveTo>
                  <a:lnTo>
                    <a:pt x="42" y="62"/>
                  </a:lnTo>
                  <a:cubicBezTo>
                    <a:pt x="47" y="62"/>
                    <a:pt x="53" y="62"/>
                    <a:pt x="58" y="62"/>
                  </a:cubicBezTo>
                  <a:cubicBezTo>
                    <a:pt x="83" y="62"/>
                    <a:pt x="104" y="77"/>
                    <a:pt x="104" y="104"/>
                  </a:cubicBezTo>
                  <a:cubicBezTo>
                    <a:pt x="104" y="135"/>
                    <a:pt x="83" y="160"/>
                    <a:pt x="53" y="160"/>
                  </a:cubicBezTo>
                  <a:cubicBezTo>
                    <a:pt x="26" y="160"/>
                    <a:pt x="0" y="135"/>
                    <a:pt x="0" y="99"/>
                  </a:cubicBezTo>
                  <a:cubicBezTo>
                    <a:pt x="0" y="47"/>
                    <a:pt x="42" y="16"/>
                    <a:pt x="63" y="11"/>
                  </a:cubicBezTo>
                  <a:cubicBezTo>
                    <a:pt x="73" y="5"/>
                    <a:pt x="89" y="0"/>
                    <a:pt x="94" y="0"/>
                  </a:cubicBezTo>
                  <a:cubicBezTo>
                    <a:pt x="99" y="11"/>
                    <a:pt x="99" y="11"/>
                    <a:pt x="99" y="11"/>
                  </a:cubicBezTo>
                  <a:cubicBezTo>
                    <a:pt x="89" y="11"/>
                    <a:pt x="78" y="11"/>
                    <a:pt x="73" y="16"/>
                  </a:cubicBezTo>
                  <a:cubicBezTo>
                    <a:pt x="58" y="26"/>
                    <a:pt x="36" y="41"/>
                    <a:pt x="26" y="72"/>
                  </a:cubicBezTo>
                  <a:lnTo>
                    <a:pt x="42" y="62"/>
                  </a:lnTo>
                  <a:close/>
                  <a:moveTo>
                    <a:pt x="26" y="83"/>
                  </a:moveTo>
                  <a:lnTo>
                    <a:pt x="26" y="83"/>
                  </a:lnTo>
                  <a:cubicBezTo>
                    <a:pt x="26" y="83"/>
                    <a:pt x="26" y="94"/>
                    <a:pt x="26" y="99"/>
                  </a:cubicBezTo>
                  <a:cubicBezTo>
                    <a:pt x="26" y="125"/>
                    <a:pt x="36" y="150"/>
                    <a:pt x="58" y="150"/>
                  </a:cubicBezTo>
                  <a:cubicBezTo>
                    <a:pt x="73" y="150"/>
                    <a:pt x="83" y="130"/>
                    <a:pt x="83" y="114"/>
                  </a:cubicBezTo>
                  <a:cubicBezTo>
                    <a:pt x="83" y="94"/>
                    <a:pt x="73" y="72"/>
                    <a:pt x="47" y="72"/>
                  </a:cubicBezTo>
                  <a:cubicBezTo>
                    <a:pt x="42" y="72"/>
                    <a:pt x="31" y="77"/>
                    <a:pt x="26" y="8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5" name="Freeform 322"/>
            <p:cNvSpPr>
              <a:spLocks noChangeArrowheads="1"/>
            </p:cNvSpPr>
            <p:nvPr/>
          </p:nvSpPr>
          <p:spPr bwMode="auto">
            <a:xfrm>
              <a:off x="12893369" y="7170084"/>
              <a:ext cx="159805" cy="263665"/>
            </a:xfrm>
            <a:custGeom>
              <a:avLst/>
              <a:gdLst>
                <a:gd name="T0" fmla="*/ 54717878 w 99"/>
                <a:gd name="T1" fmla="*/ 2856371 h 156"/>
                <a:gd name="T2" fmla="*/ 54717878 w 99"/>
                <a:gd name="T3" fmla="*/ 2856371 h 156"/>
                <a:gd name="T4" fmla="*/ 18238754 w 99"/>
                <a:gd name="T5" fmla="*/ 94268688 h 156"/>
                <a:gd name="T6" fmla="*/ 5210612 w 99"/>
                <a:gd name="T7" fmla="*/ 97125059 h 156"/>
                <a:gd name="T8" fmla="*/ 5210612 w 99"/>
                <a:gd name="T9" fmla="*/ 94268688 h 156"/>
                <a:gd name="T10" fmla="*/ 46900346 w 99"/>
                <a:gd name="T11" fmla="*/ 8569113 h 156"/>
                <a:gd name="T12" fmla="*/ 18238754 w 99"/>
                <a:gd name="T13" fmla="*/ 8569113 h 156"/>
                <a:gd name="T14" fmla="*/ 2605306 w 99"/>
                <a:gd name="T15" fmla="*/ 22852657 h 156"/>
                <a:gd name="T16" fmla="*/ 0 w 99"/>
                <a:gd name="T17" fmla="*/ 22852657 h 156"/>
                <a:gd name="T18" fmla="*/ 2605306 w 99"/>
                <a:gd name="T19" fmla="*/ 0 h 156"/>
                <a:gd name="T20" fmla="*/ 54717878 w 99"/>
                <a:gd name="T21" fmla="*/ 0 h 156"/>
                <a:gd name="T22" fmla="*/ 54717878 w 99"/>
                <a:gd name="T23" fmla="*/ 2856371 h 1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9" h="156">
                  <a:moveTo>
                    <a:pt x="98" y="6"/>
                  </a:moveTo>
                  <a:lnTo>
                    <a:pt x="98" y="6"/>
                  </a:lnTo>
                  <a:cubicBezTo>
                    <a:pt x="78" y="52"/>
                    <a:pt x="51" y="99"/>
                    <a:pt x="31" y="150"/>
                  </a:cubicBezTo>
                  <a:cubicBezTo>
                    <a:pt x="10" y="155"/>
                    <a:pt x="10" y="155"/>
                    <a:pt x="10" y="155"/>
                  </a:cubicBezTo>
                  <a:cubicBezTo>
                    <a:pt x="10" y="150"/>
                    <a:pt x="10" y="150"/>
                    <a:pt x="10" y="150"/>
                  </a:cubicBezTo>
                  <a:cubicBezTo>
                    <a:pt x="36" y="109"/>
                    <a:pt x="61" y="57"/>
                    <a:pt x="83" y="16"/>
                  </a:cubicBezTo>
                  <a:cubicBezTo>
                    <a:pt x="31" y="16"/>
                    <a:pt x="31" y="16"/>
                    <a:pt x="31" y="16"/>
                  </a:cubicBezTo>
                  <a:cubicBezTo>
                    <a:pt x="15" y="16"/>
                    <a:pt x="15" y="21"/>
                    <a:pt x="5" y="36"/>
                  </a:cubicBezTo>
                  <a:cubicBezTo>
                    <a:pt x="0" y="36"/>
                    <a:pt x="0" y="36"/>
                    <a:pt x="0" y="36"/>
                  </a:cubicBezTo>
                  <a:cubicBezTo>
                    <a:pt x="0" y="21"/>
                    <a:pt x="5" y="11"/>
                    <a:pt x="5" y="0"/>
                  </a:cubicBezTo>
                  <a:cubicBezTo>
                    <a:pt x="98" y="0"/>
                    <a:pt x="98" y="0"/>
                    <a:pt x="98" y="0"/>
                  </a:cubicBezTo>
                  <a:lnTo>
                    <a:pt x="98" y="6"/>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6" name="Freeform 323"/>
            <p:cNvSpPr>
              <a:spLocks noChangeArrowheads="1"/>
            </p:cNvSpPr>
            <p:nvPr/>
          </p:nvSpPr>
          <p:spPr bwMode="auto">
            <a:xfrm>
              <a:off x="13716362" y="7162094"/>
              <a:ext cx="151813" cy="279644"/>
            </a:xfrm>
            <a:custGeom>
              <a:avLst/>
              <a:gdLst>
                <a:gd name="T0" fmla="*/ 49558869 w 94"/>
                <a:gd name="T1" fmla="*/ 24134493 h 161"/>
                <a:gd name="T2" fmla="*/ 49558869 w 94"/>
                <a:gd name="T3" fmla="*/ 24134493 h 161"/>
                <a:gd name="T4" fmla="*/ 46950593 w 94"/>
                <a:gd name="T5" fmla="*/ 39219637 h 161"/>
                <a:gd name="T6" fmla="*/ 33907595 w 94"/>
                <a:gd name="T7" fmla="*/ 48270723 h 161"/>
                <a:gd name="T8" fmla="*/ 52167146 w 94"/>
                <a:gd name="T9" fmla="*/ 75422245 h 161"/>
                <a:gd name="T10" fmla="*/ 26082765 w 94"/>
                <a:gd name="T11" fmla="*/ 108607824 h 161"/>
                <a:gd name="T12" fmla="*/ 0 w 94"/>
                <a:gd name="T13" fmla="*/ 81456302 h 161"/>
                <a:gd name="T14" fmla="*/ 5216553 w 94"/>
                <a:gd name="T15" fmla="*/ 63354130 h 161"/>
                <a:gd name="T16" fmla="*/ 18257936 w 94"/>
                <a:gd name="T17" fmla="*/ 51287752 h 161"/>
                <a:gd name="T18" fmla="*/ 2608277 w 94"/>
                <a:gd name="T19" fmla="*/ 27151522 h 161"/>
                <a:gd name="T20" fmla="*/ 26082765 w 94"/>
                <a:gd name="T21" fmla="*/ 0 h 161"/>
                <a:gd name="T22" fmla="*/ 49558869 w 94"/>
                <a:gd name="T23" fmla="*/ 24134493 h 161"/>
                <a:gd name="T24" fmla="*/ 41734040 w 94"/>
                <a:gd name="T25" fmla="*/ 81456302 h 161"/>
                <a:gd name="T26" fmla="*/ 41734040 w 94"/>
                <a:gd name="T27" fmla="*/ 81456302 h 161"/>
                <a:gd name="T28" fmla="*/ 23474489 w 94"/>
                <a:gd name="T29" fmla="*/ 57320072 h 161"/>
                <a:gd name="T30" fmla="*/ 10433106 w 94"/>
                <a:gd name="T31" fmla="*/ 75422245 h 161"/>
                <a:gd name="T32" fmla="*/ 26082765 w 94"/>
                <a:gd name="T33" fmla="*/ 102573767 h 161"/>
                <a:gd name="T34" fmla="*/ 41734040 w 94"/>
                <a:gd name="T35" fmla="*/ 81456302 h 161"/>
                <a:gd name="T36" fmla="*/ 15649659 w 94"/>
                <a:gd name="T37" fmla="*/ 24134493 h 161"/>
                <a:gd name="T38" fmla="*/ 15649659 w 94"/>
                <a:gd name="T39" fmla="*/ 24134493 h 161"/>
                <a:gd name="T40" fmla="*/ 31299319 w 94"/>
                <a:gd name="T41" fmla="*/ 45253694 h 161"/>
                <a:gd name="T42" fmla="*/ 41734040 w 94"/>
                <a:gd name="T43" fmla="*/ 27151522 h 161"/>
                <a:gd name="T44" fmla="*/ 26082765 w 94"/>
                <a:gd name="T45" fmla="*/ 6034057 h 161"/>
                <a:gd name="T46" fmla="*/ 15649659 w 94"/>
                <a:gd name="T47" fmla="*/ 24134493 h 16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4" h="161">
                  <a:moveTo>
                    <a:pt x="88" y="36"/>
                  </a:moveTo>
                  <a:lnTo>
                    <a:pt x="88" y="36"/>
                  </a:lnTo>
                  <a:cubicBezTo>
                    <a:pt x="88" y="47"/>
                    <a:pt x="88" y="52"/>
                    <a:pt x="83" y="57"/>
                  </a:cubicBezTo>
                  <a:cubicBezTo>
                    <a:pt x="78" y="57"/>
                    <a:pt x="73" y="67"/>
                    <a:pt x="61" y="72"/>
                  </a:cubicBezTo>
                  <a:cubicBezTo>
                    <a:pt x="78" y="83"/>
                    <a:pt x="93" y="94"/>
                    <a:pt x="93" y="114"/>
                  </a:cubicBezTo>
                  <a:cubicBezTo>
                    <a:pt x="93" y="145"/>
                    <a:pt x="67" y="160"/>
                    <a:pt x="46" y="160"/>
                  </a:cubicBezTo>
                  <a:cubicBezTo>
                    <a:pt x="20" y="160"/>
                    <a:pt x="0" y="145"/>
                    <a:pt x="0" y="119"/>
                  </a:cubicBezTo>
                  <a:cubicBezTo>
                    <a:pt x="0" y="109"/>
                    <a:pt x="5" y="99"/>
                    <a:pt x="10" y="94"/>
                  </a:cubicBezTo>
                  <a:cubicBezTo>
                    <a:pt x="15" y="94"/>
                    <a:pt x="26" y="83"/>
                    <a:pt x="31" y="77"/>
                  </a:cubicBezTo>
                  <a:cubicBezTo>
                    <a:pt x="15" y="72"/>
                    <a:pt x="5" y="57"/>
                    <a:pt x="5" y="41"/>
                  </a:cubicBezTo>
                  <a:cubicBezTo>
                    <a:pt x="5" y="21"/>
                    <a:pt x="20" y="0"/>
                    <a:pt x="46" y="0"/>
                  </a:cubicBezTo>
                  <a:cubicBezTo>
                    <a:pt x="73" y="0"/>
                    <a:pt x="88" y="21"/>
                    <a:pt x="88" y="36"/>
                  </a:cubicBezTo>
                  <a:close/>
                  <a:moveTo>
                    <a:pt x="73" y="119"/>
                  </a:moveTo>
                  <a:lnTo>
                    <a:pt x="73" y="119"/>
                  </a:lnTo>
                  <a:cubicBezTo>
                    <a:pt x="73" y="104"/>
                    <a:pt x="56" y="94"/>
                    <a:pt x="41" y="83"/>
                  </a:cubicBezTo>
                  <a:cubicBezTo>
                    <a:pt x="26" y="88"/>
                    <a:pt x="20" y="104"/>
                    <a:pt x="20" y="114"/>
                  </a:cubicBezTo>
                  <a:cubicBezTo>
                    <a:pt x="20" y="140"/>
                    <a:pt x="31" y="150"/>
                    <a:pt x="46" y="150"/>
                  </a:cubicBezTo>
                  <a:cubicBezTo>
                    <a:pt x="61" y="150"/>
                    <a:pt x="73" y="140"/>
                    <a:pt x="73" y="119"/>
                  </a:cubicBezTo>
                  <a:close/>
                  <a:moveTo>
                    <a:pt x="26" y="36"/>
                  </a:moveTo>
                  <a:lnTo>
                    <a:pt x="26" y="36"/>
                  </a:lnTo>
                  <a:cubicBezTo>
                    <a:pt x="26" y="52"/>
                    <a:pt x="36" y="62"/>
                    <a:pt x="56" y="67"/>
                  </a:cubicBezTo>
                  <a:cubicBezTo>
                    <a:pt x="61" y="62"/>
                    <a:pt x="73" y="52"/>
                    <a:pt x="73" y="41"/>
                  </a:cubicBezTo>
                  <a:cubicBezTo>
                    <a:pt x="73" y="21"/>
                    <a:pt x="56" y="11"/>
                    <a:pt x="46" y="11"/>
                  </a:cubicBezTo>
                  <a:cubicBezTo>
                    <a:pt x="31" y="11"/>
                    <a:pt x="26" y="21"/>
                    <a:pt x="26" y="3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7" name="Freeform 324"/>
            <p:cNvSpPr>
              <a:spLocks noChangeArrowheads="1"/>
            </p:cNvSpPr>
            <p:nvPr/>
          </p:nvSpPr>
          <p:spPr bwMode="auto">
            <a:xfrm>
              <a:off x="14547344" y="7162094"/>
              <a:ext cx="151813" cy="279644"/>
            </a:xfrm>
            <a:custGeom>
              <a:avLst/>
              <a:gdLst>
                <a:gd name="T0" fmla="*/ 52167146 w 94"/>
                <a:gd name="T1" fmla="*/ 42236666 h 161"/>
                <a:gd name="T2" fmla="*/ 52167146 w 94"/>
                <a:gd name="T3" fmla="*/ 42236666 h 161"/>
                <a:gd name="T4" fmla="*/ 20866212 w 94"/>
                <a:gd name="T5" fmla="*/ 102573767 h 161"/>
                <a:gd name="T6" fmla="*/ 2608277 w 94"/>
                <a:gd name="T7" fmla="*/ 108607824 h 161"/>
                <a:gd name="T8" fmla="*/ 2608277 w 94"/>
                <a:gd name="T9" fmla="*/ 102573767 h 161"/>
                <a:gd name="T10" fmla="*/ 39124148 w 94"/>
                <a:gd name="T11" fmla="*/ 57320072 h 161"/>
                <a:gd name="T12" fmla="*/ 31299319 w 94"/>
                <a:gd name="T13" fmla="*/ 63354130 h 161"/>
                <a:gd name="T14" fmla="*/ 23474489 w 94"/>
                <a:gd name="T15" fmla="*/ 66371159 h 161"/>
                <a:gd name="T16" fmla="*/ 0 w 94"/>
                <a:gd name="T17" fmla="*/ 36202608 h 161"/>
                <a:gd name="T18" fmla="*/ 26082765 w 94"/>
                <a:gd name="T19" fmla="*/ 0 h 161"/>
                <a:gd name="T20" fmla="*/ 52167146 w 94"/>
                <a:gd name="T21" fmla="*/ 42236666 h 161"/>
                <a:gd name="T22" fmla="*/ 10433106 w 94"/>
                <a:gd name="T23" fmla="*/ 33185579 h 161"/>
                <a:gd name="T24" fmla="*/ 10433106 w 94"/>
                <a:gd name="T25" fmla="*/ 33185579 h 161"/>
                <a:gd name="T26" fmla="*/ 28691042 w 94"/>
                <a:gd name="T27" fmla="*/ 57320072 h 161"/>
                <a:gd name="T28" fmla="*/ 39124148 w 94"/>
                <a:gd name="T29" fmla="*/ 51287752 h 161"/>
                <a:gd name="T30" fmla="*/ 39124148 w 94"/>
                <a:gd name="T31" fmla="*/ 42236666 h 161"/>
                <a:gd name="T32" fmla="*/ 26082765 w 94"/>
                <a:gd name="T33" fmla="*/ 6034057 h 161"/>
                <a:gd name="T34" fmla="*/ 10433106 w 94"/>
                <a:gd name="T35" fmla="*/ 33185579 h 1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4" h="161">
                  <a:moveTo>
                    <a:pt x="93" y="62"/>
                  </a:moveTo>
                  <a:lnTo>
                    <a:pt x="93" y="62"/>
                  </a:lnTo>
                  <a:cubicBezTo>
                    <a:pt x="93" y="109"/>
                    <a:pt x="72" y="140"/>
                    <a:pt x="36" y="150"/>
                  </a:cubicBezTo>
                  <a:cubicBezTo>
                    <a:pt x="26" y="155"/>
                    <a:pt x="10" y="160"/>
                    <a:pt x="5" y="160"/>
                  </a:cubicBezTo>
                  <a:cubicBezTo>
                    <a:pt x="5" y="150"/>
                    <a:pt x="5" y="150"/>
                    <a:pt x="5" y="150"/>
                  </a:cubicBezTo>
                  <a:cubicBezTo>
                    <a:pt x="36" y="145"/>
                    <a:pt x="62" y="119"/>
                    <a:pt x="72" y="83"/>
                  </a:cubicBezTo>
                  <a:cubicBezTo>
                    <a:pt x="56" y="94"/>
                    <a:pt x="56" y="94"/>
                    <a:pt x="56" y="94"/>
                  </a:cubicBezTo>
                  <a:cubicBezTo>
                    <a:pt x="51" y="99"/>
                    <a:pt x="46" y="99"/>
                    <a:pt x="41" y="99"/>
                  </a:cubicBezTo>
                  <a:cubicBezTo>
                    <a:pt x="15" y="99"/>
                    <a:pt x="0" y="77"/>
                    <a:pt x="0" y="52"/>
                  </a:cubicBezTo>
                  <a:cubicBezTo>
                    <a:pt x="0" y="31"/>
                    <a:pt x="15" y="0"/>
                    <a:pt x="46" y="0"/>
                  </a:cubicBezTo>
                  <a:cubicBezTo>
                    <a:pt x="77" y="0"/>
                    <a:pt x="93" y="31"/>
                    <a:pt x="93" y="62"/>
                  </a:cubicBezTo>
                  <a:close/>
                  <a:moveTo>
                    <a:pt x="21" y="47"/>
                  </a:moveTo>
                  <a:lnTo>
                    <a:pt x="21" y="47"/>
                  </a:lnTo>
                  <a:cubicBezTo>
                    <a:pt x="21" y="67"/>
                    <a:pt x="31" y="83"/>
                    <a:pt x="51" y="83"/>
                  </a:cubicBezTo>
                  <a:cubicBezTo>
                    <a:pt x="62" y="83"/>
                    <a:pt x="67" y="83"/>
                    <a:pt x="72" y="77"/>
                  </a:cubicBezTo>
                  <a:cubicBezTo>
                    <a:pt x="72" y="72"/>
                    <a:pt x="72" y="67"/>
                    <a:pt x="72" y="62"/>
                  </a:cubicBezTo>
                  <a:cubicBezTo>
                    <a:pt x="72" y="41"/>
                    <a:pt x="67" y="11"/>
                    <a:pt x="46" y="11"/>
                  </a:cubicBezTo>
                  <a:cubicBezTo>
                    <a:pt x="26" y="11"/>
                    <a:pt x="21" y="31"/>
                    <a:pt x="21" y="47"/>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8" name="Freeform 325"/>
            <p:cNvSpPr>
              <a:spLocks noChangeArrowheads="1"/>
            </p:cNvSpPr>
            <p:nvPr/>
          </p:nvSpPr>
          <p:spPr bwMode="auto">
            <a:xfrm>
              <a:off x="9505518" y="7889170"/>
              <a:ext cx="103873" cy="263665"/>
            </a:xfrm>
            <a:custGeom>
              <a:avLst/>
              <a:gdLst>
                <a:gd name="T0" fmla="*/ 0 w 68"/>
                <a:gd name="T1" fmla="*/ 97125059 h 156"/>
                <a:gd name="T2" fmla="*/ 0 w 68"/>
                <a:gd name="T3" fmla="*/ 97125059 h 156"/>
                <a:gd name="T4" fmla="*/ 0 w 68"/>
                <a:gd name="T5" fmla="*/ 91412317 h 156"/>
                <a:gd name="T6" fmla="*/ 11667382 w 68"/>
                <a:gd name="T7" fmla="*/ 77128773 h 156"/>
                <a:gd name="T8" fmla="*/ 11667382 w 68"/>
                <a:gd name="T9" fmla="*/ 19996286 h 156"/>
                <a:gd name="T10" fmla="*/ 7000735 w 68"/>
                <a:gd name="T11" fmla="*/ 14283544 h 156"/>
                <a:gd name="T12" fmla="*/ 0 w 68"/>
                <a:gd name="T13" fmla="*/ 14283544 h 156"/>
                <a:gd name="T14" fmla="*/ 0 w 68"/>
                <a:gd name="T15" fmla="*/ 5712742 h 156"/>
                <a:gd name="T16" fmla="*/ 21000677 w 68"/>
                <a:gd name="T17" fmla="*/ 0 h 156"/>
                <a:gd name="T18" fmla="*/ 21000677 w 68"/>
                <a:gd name="T19" fmla="*/ 77128773 h 156"/>
                <a:gd name="T20" fmla="*/ 32668059 w 68"/>
                <a:gd name="T21" fmla="*/ 91412317 h 156"/>
                <a:gd name="T22" fmla="*/ 32668059 w 68"/>
                <a:gd name="T23" fmla="*/ 97125059 h 156"/>
                <a:gd name="T24" fmla="*/ 0 w 68"/>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6">
                  <a:moveTo>
                    <a:pt x="0" y="155"/>
                  </a:moveTo>
                  <a:lnTo>
                    <a:pt x="0" y="155"/>
                  </a:lnTo>
                  <a:cubicBezTo>
                    <a:pt x="0" y="145"/>
                    <a:pt x="0" y="145"/>
                    <a:pt x="0" y="145"/>
                  </a:cubicBezTo>
                  <a:cubicBezTo>
                    <a:pt x="26" y="145"/>
                    <a:pt x="26" y="145"/>
                    <a:pt x="26" y="124"/>
                  </a:cubicBezTo>
                  <a:cubicBezTo>
                    <a:pt x="26" y="31"/>
                    <a:pt x="26" y="31"/>
                    <a:pt x="26" y="31"/>
                  </a:cubicBezTo>
                  <a:cubicBezTo>
                    <a:pt x="26" y="21"/>
                    <a:pt x="26" y="21"/>
                    <a:pt x="15" y="21"/>
                  </a:cubicBezTo>
                  <a:cubicBezTo>
                    <a:pt x="0" y="21"/>
                    <a:pt x="0" y="21"/>
                    <a:pt x="0" y="21"/>
                  </a:cubicBezTo>
                  <a:cubicBezTo>
                    <a:pt x="0" y="11"/>
                    <a:pt x="0" y="11"/>
                    <a:pt x="0" y="11"/>
                  </a:cubicBezTo>
                  <a:cubicBezTo>
                    <a:pt x="15" y="11"/>
                    <a:pt x="31" y="5"/>
                    <a:pt x="46" y="0"/>
                  </a:cubicBezTo>
                  <a:cubicBezTo>
                    <a:pt x="46" y="124"/>
                    <a:pt x="46" y="124"/>
                    <a:pt x="46" y="124"/>
                  </a:cubicBezTo>
                  <a:cubicBezTo>
                    <a:pt x="46" y="145"/>
                    <a:pt x="46" y="145"/>
                    <a:pt x="67" y="145"/>
                  </a:cubicBezTo>
                  <a:cubicBezTo>
                    <a:pt x="67" y="155"/>
                    <a:pt x="67" y="155"/>
                    <a:pt x="67" y="155"/>
                  </a:cubicBezTo>
                  <a:lnTo>
                    <a:pt x="0" y="15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9" name="Freeform 326"/>
            <p:cNvSpPr>
              <a:spLocks noChangeArrowheads="1"/>
            </p:cNvSpPr>
            <p:nvPr/>
          </p:nvSpPr>
          <p:spPr bwMode="auto">
            <a:xfrm>
              <a:off x="9681302" y="7889170"/>
              <a:ext cx="167795" cy="263665"/>
            </a:xfrm>
            <a:custGeom>
              <a:avLst/>
              <a:gdLst>
                <a:gd name="T0" fmla="*/ 61941524 w 100"/>
                <a:gd name="T1" fmla="*/ 48563375 h 156"/>
                <a:gd name="T2" fmla="*/ 61941524 w 100"/>
                <a:gd name="T3" fmla="*/ 48563375 h 156"/>
                <a:gd name="T4" fmla="*/ 30969923 w 100"/>
                <a:gd name="T5" fmla="*/ 97125059 h 156"/>
                <a:gd name="T6" fmla="*/ 0 w 100"/>
                <a:gd name="T7" fmla="*/ 48563375 h 156"/>
                <a:gd name="T8" fmla="*/ 30969923 w 100"/>
                <a:gd name="T9" fmla="*/ 0 h 156"/>
                <a:gd name="T10" fmla="*/ 61941524 w 100"/>
                <a:gd name="T11" fmla="*/ 48563375 h 156"/>
                <a:gd name="T12" fmla="*/ 14078001 w 100"/>
                <a:gd name="T13" fmla="*/ 48563375 h 156"/>
                <a:gd name="T14" fmla="*/ 14078001 w 100"/>
                <a:gd name="T15" fmla="*/ 48563375 h 156"/>
                <a:gd name="T16" fmla="*/ 30969923 w 100"/>
                <a:gd name="T17" fmla="*/ 94268688 h 156"/>
                <a:gd name="T18" fmla="*/ 47863524 w 100"/>
                <a:gd name="T19" fmla="*/ 48563375 h 156"/>
                <a:gd name="T20" fmla="*/ 30969923 w 100"/>
                <a:gd name="T21" fmla="*/ 5712742 h 156"/>
                <a:gd name="T22" fmla="*/ 14078001 w 100"/>
                <a:gd name="T23" fmla="*/ 48563375 h 1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 h="156">
                  <a:moveTo>
                    <a:pt x="99" y="78"/>
                  </a:moveTo>
                  <a:lnTo>
                    <a:pt x="99" y="78"/>
                  </a:lnTo>
                  <a:cubicBezTo>
                    <a:pt x="99" y="114"/>
                    <a:pt x="89" y="155"/>
                    <a:pt x="52" y="155"/>
                  </a:cubicBezTo>
                  <a:cubicBezTo>
                    <a:pt x="16" y="155"/>
                    <a:pt x="0" y="119"/>
                    <a:pt x="0" y="78"/>
                  </a:cubicBezTo>
                  <a:cubicBezTo>
                    <a:pt x="0" y="41"/>
                    <a:pt x="16" y="0"/>
                    <a:pt x="52" y="0"/>
                  </a:cubicBezTo>
                  <a:cubicBezTo>
                    <a:pt x="89" y="0"/>
                    <a:pt x="99" y="41"/>
                    <a:pt x="99" y="78"/>
                  </a:cubicBezTo>
                  <a:close/>
                  <a:moveTo>
                    <a:pt x="21" y="78"/>
                  </a:moveTo>
                  <a:lnTo>
                    <a:pt x="21" y="78"/>
                  </a:lnTo>
                  <a:cubicBezTo>
                    <a:pt x="21" y="114"/>
                    <a:pt x="31" y="150"/>
                    <a:pt x="52" y="150"/>
                  </a:cubicBezTo>
                  <a:cubicBezTo>
                    <a:pt x="73" y="150"/>
                    <a:pt x="78" y="114"/>
                    <a:pt x="78" y="78"/>
                  </a:cubicBezTo>
                  <a:cubicBezTo>
                    <a:pt x="78" y="41"/>
                    <a:pt x="73" y="11"/>
                    <a:pt x="52" y="11"/>
                  </a:cubicBezTo>
                  <a:cubicBezTo>
                    <a:pt x="31" y="11"/>
                    <a:pt x="21" y="47"/>
                    <a:pt x="21" y="78"/>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0" name="Freeform 327"/>
            <p:cNvSpPr>
              <a:spLocks noChangeArrowheads="1"/>
            </p:cNvSpPr>
            <p:nvPr/>
          </p:nvSpPr>
          <p:spPr bwMode="auto">
            <a:xfrm>
              <a:off x="10328510" y="7889170"/>
              <a:ext cx="103873" cy="263665"/>
            </a:xfrm>
            <a:custGeom>
              <a:avLst/>
              <a:gdLst>
                <a:gd name="T0" fmla="*/ 0 w 68"/>
                <a:gd name="T1" fmla="*/ 97125059 h 156"/>
                <a:gd name="T2" fmla="*/ 0 w 68"/>
                <a:gd name="T3" fmla="*/ 97125059 h 156"/>
                <a:gd name="T4" fmla="*/ 0 w 68"/>
                <a:gd name="T5" fmla="*/ 91412317 h 156"/>
                <a:gd name="T6" fmla="*/ 11667382 w 68"/>
                <a:gd name="T7" fmla="*/ 77128773 h 156"/>
                <a:gd name="T8" fmla="*/ 11667382 w 68"/>
                <a:gd name="T9" fmla="*/ 19996286 h 156"/>
                <a:gd name="T10" fmla="*/ 7000735 w 68"/>
                <a:gd name="T11" fmla="*/ 14283544 h 156"/>
                <a:gd name="T12" fmla="*/ 0 w 68"/>
                <a:gd name="T13" fmla="*/ 14283544 h 156"/>
                <a:gd name="T14" fmla="*/ 0 w 68"/>
                <a:gd name="T15" fmla="*/ 5712742 h 156"/>
                <a:gd name="T16" fmla="*/ 21000677 w 68"/>
                <a:gd name="T17" fmla="*/ 0 h 156"/>
                <a:gd name="T18" fmla="*/ 21000677 w 68"/>
                <a:gd name="T19" fmla="*/ 77128773 h 156"/>
                <a:gd name="T20" fmla="*/ 32668059 w 68"/>
                <a:gd name="T21" fmla="*/ 91412317 h 156"/>
                <a:gd name="T22" fmla="*/ 32668059 w 68"/>
                <a:gd name="T23" fmla="*/ 97125059 h 156"/>
                <a:gd name="T24" fmla="*/ 0 w 68"/>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6">
                  <a:moveTo>
                    <a:pt x="0" y="155"/>
                  </a:moveTo>
                  <a:lnTo>
                    <a:pt x="0" y="155"/>
                  </a:lnTo>
                  <a:cubicBezTo>
                    <a:pt x="0" y="145"/>
                    <a:pt x="0" y="145"/>
                    <a:pt x="0" y="145"/>
                  </a:cubicBezTo>
                  <a:cubicBezTo>
                    <a:pt x="26" y="145"/>
                    <a:pt x="26" y="145"/>
                    <a:pt x="26" y="124"/>
                  </a:cubicBezTo>
                  <a:cubicBezTo>
                    <a:pt x="26" y="31"/>
                    <a:pt x="26" y="31"/>
                    <a:pt x="26" y="31"/>
                  </a:cubicBezTo>
                  <a:cubicBezTo>
                    <a:pt x="26" y="21"/>
                    <a:pt x="26" y="21"/>
                    <a:pt x="15" y="21"/>
                  </a:cubicBezTo>
                  <a:cubicBezTo>
                    <a:pt x="0" y="21"/>
                    <a:pt x="0" y="21"/>
                    <a:pt x="0" y="21"/>
                  </a:cubicBezTo>
                  <a:cubicBezTo>
                    <a:pt x="0" y="11"/>
                    <a:pt x="0" y="11"/>
                    <a:pt x="0" y="11"/>
                  </a:cubicBezTo>
                  <a:cubicBezTo>
                    <a:pt x="15" y="11"/>
                    <a:pt x="31" y="5"/>
                    <a:pt x="46" y="0"/>
                  </a:cubicBezTo>
                  <a:cubicBezTo>
                    <a:pt x="46" y="124"/>
                    <a:pt x="46" y="124"/>
                    <a:pt x="46" y="124"/>
                  </a:cubicBezTo>
                  <a:cubicBezTo>
                    <a:pt x="46" y="145"/>
                    <a:pt x="46" y="145"/>
                    <a:pt x="67" y="145"/>
                  </a:cubicBezTo>
                  <a:cubicBezTo>
                    <a:pt x="67" y="155"/>
                    <a:pt x="67" y="155"/>
                    <a:pt x="67"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1" name="Freeform 328"/>
            <p:cNvSpPr>
              <a:spLocks noChangeArrowheads="1"/>
            </p:cNvSpPr>
            <p:nvPr/>
          </p:nvSpPr>
          <p:spPr bwMode="auto">
            <a:xfrm>
              <a:off x="10544246" y="7889170"/>
              <a:ext cx="111863" cy="263665"/>
            </a:xfrm>
            <a:custGeom>
              <a:avLst/>
              <a:gdLst>
                <a:gd name="T0" fmla="*/ 0 w 69"/>
                <a:gd name="T1" fmla="*/ 97125059 h 156"/>
                <a:gd name="T2" fmla="*/ 0 w 69"/>
                <a:gd name="T3" fmla="*/ 97125059 h 156"/>
                <a:gd name="T4" fmla="*/ 0 w 69"/>
                <a:gd name="T5" fmla="*/ 91412317 h 156"/>
                <a:gd name="T6" fmla="*/ 13141471 w 69"/>
                <a:gd name="T7" fmla="*/ 77128773 h 156"/>
                <a:gd name="T8" fmla="*/ 13141471 w 69"/>
                <a:gd name="T9" fmla="*/ 19996286 h 156"/>
                <a:gd name="T10" fmla="*/ 5255940 w 69"/>
                <a:gd name="T11" fmla="*/ 14283544 h 156"/>
                <a:gd name="T12" fmla="*/ 0 w 69"/>
                <a:gd name="T13" fmla="*/ 14283544 h 156"/>
                <a:gd name="T14" fmla="*/ 0 w 69"/>
                <a:gd name="T15" fmla="*/ 5712742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0" y="21"/>
                  </a:cubicBezTo>
                  <a:cubicBezTo>
                    <a:pt x="0" y="21"/>
                    <a:pt x="0" y="21"/>
                    <a:pt x="0" y="21"/>
                  </a:cubicBezTo>
                  <a:cubicBezTo>
                    <a:pt x="0" y="11"/>
                    <a:pt x="0" y="11"/>
                    <a:pt x="0" y="11"/>
                  </a:cubicBezTo>
                  <a:cubicBezTo>
                    <a:pt x="15" y="11"/>
                    <a:pt x="31" y="5"/>
                    <a:pt x="41" y="0"/>
                  </a:cubicBezTo>
                  <a:cubicBezTo>
                    <a:pt x="41" y="124"/>
                    <a:pt x="41" y="124"/>
                    <a:pt x="41" y="124"/>
                  </a:cubicBezTo>
                  <a:cubicBezTo>
                    <a:pt x="41" y="145"/>
                    <a:pt x="41" y="145"/>
                    <a:pt x="68" y="145"/>
                  </a:cubicBezTo>
                  <a:cubicBezTo>
                    <a:pt x="68" y="155"/>
                    <a:pt x="68" y="155"/>
                    <a:pt x="68"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2" name="Freeform 329"/>
            <p:cNvSpPr>
              <a:spLocks noChangeArrowheads="1"/>
            </p:cNvSpPr>
            <p:nvPr/>
          </p:nvSpPr>
          <p:spPr bwMode="auto">
            <a:xfrm>
              <a:off x="11167483" y="7889170"/>
              <a:ext cx="95883" cy="263665"/>
            </a:xfrm>
            <a:custGeom>
              <a:avLst/>
              <a:gdLst>
                <a:gd name="T0" fmla="*/ 0 w 63"/>
                <a:gd name="T1" fmla="*/ 97125059 h 156"/>
                <a:gd name="T2" fmla="*/ 0 w 63"/>
                <a:gd name="T3" fmla="*/ 97125059 h 156"/>
                <a:gd name="T4" fmla="*/ 0 w 63"/>
                <a:gd name="T5" fmla="*/ 91412317 h 156"/>
                <a:gd name="T6" fmla="*/ 9265646 w 63"/>
                <a:gd name="T7" fmla="*/ 77128773 h 156"/>
                <a:gd name="T8" fmla="*/ 9265646 w 63"/>
                <a:gd name="T9" fmla="*/ 19996286 h 156"/>
                <a:gd name="T10" fmla="*/ 4632823 w 63"/>
                <a:gd name="T11" fmla="*/ 14283544 h 156"/>
                <a:gd name="T12" fmla="*/ 0 w 63"/>
                <a:gd name="T13" fmla="*/ 14283544 h 156"/>
                <a:gd name="T14" fmla="*/ 0 w 63"/>
                <a:gd name="T15" fmla="*/ 5712742 h 156"/>
                <a:gd name="T16" fmla="*/ 18531292 w 63"/>
                <a:gd name="T17" fmla="*/ 0 h 156"/>
                <a:gd name="T18" fmla="*/ 18531292 w 63"/>
                <a:gd name="T19" fmla="*/ 77128773 h 156"/>
                <a:gd name="T20" fmla="*/ 30111828 w 63"/>
                <a:gd name="T21" fmla="*/ 91412317 h 156"/>
                <a:gd name="T22" fmla="*/ 30111828 w 63"/>
                <a:gd name="T23" fmla="*/ 97125059 h 156"/>
                <a:gd name="T24" fmla="*/ 0 w 63"/>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1" y="21"/>
                  </a:cubicBezTo>
                  <a:cubicBezTo>
                    <a:pt x="0" y="21"/>
                    <a:pt x="0" y="21"/>
                    <a:pt x="0" y="21"/>
                  </a:cubicBezTo>
                  <a:cubicBezTo>
                    <a:pt x="0" y="11"/>
                    <a:pt x="0" y="11"/>
                    <a:pt x="0" y="11"/>
                  </a:cubicBezTo>
                  <a:cubicBezTo>
                    <a:pt x="16" y="11"/>
                    <a:pt x="26" y="5"/>
                    <a:pt x="41" y="0"/>
                  </a:cubicBezTo>
                  <a:cubicBezTo>
                    <a:pt x="41" y="124"/>
                    <a:pt x="41" y="124"/>
                    <a:pt x="41" y="124"/>
                  </a:cubicBezTo>
                  <a:cubicBezTo>
                    <a:pt x="41" y="145"/>
                    <a:pt x="41" y="145"/>
                    <a:pt x="62" y="145"/>
                  </a:cubicBezTo>
                  <a:cubicBezTo>
                    <a:pt x="62" y="155"/>
                    <a:pt x="62" y="155"/>
                    <a:pt x="62"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3" name="Freeform 330"/>
            <p:cNvSpPr>
              <a:spLocks noChangeArrowheads="1"/>
            </p:cNvSpPr>
            <p:nvPr/>
          </p:nvSpPr>
          <p:spPr bwMode="auto">
            <a:xfrm>
              <a:off x="11335277" y="7889170"/>
              <a:ext cx="159805" cy="263665"/>
            </a:xfrm>
            <a:custGeom>
              <a:avLst/>
              <a:gdLst>
                <a:gd name="T0" fmla="*/ 54717878 w 99"/>
                <a:gd name="T1" fmla="*/ 77128773 h 156"/>
                <a:gd name="T2" fmla="*/ 54717878 w 99"/>
                <a:gd name="T3" fmla="*/ 77128773 h 156"/>
                <a:gd name="T4" fmla="*/ 52112572 w 99"/>
                <a:gd name="T5" fmla="*/ 97125059 h 156"/>
                <a:gd name="T6" fmla="*/ 0 w 99"/>
                <a:gd name="T7" fmla="*/ 97125059 h 156"/>
                <a:gd name="T8" fmla="*/ 0 w 99"/>
                <a:gd name="T9" fmla="*/ 94268688 h 156"/>
                <a:gd name="T10" fmla="*/ 23450980 w 99"/>
                <a:gd name="T11" fmla="*/ 68559661 h 156"/>
                <a:gd name="T12" fmla="*/ 39084429 w 99"/>
                <a:gd name="T13" fmla="*/ 28567089 h 156"/>
                <a:gd name="T14" fmla="*/ 23450980 w 99"/>
                <a:gd name="T15" fmla="*/ 8569113 h 156"/>
                <a:gd name="T16" fmla="*/ 5210612 w 99"/>
                <a:gd name="T17" fmla="*/ 25709028 h 156"/>
                <a:gd name="T18" fmla="*/ 2605306 w 99"/>
                <a:gd name="T19" fmla="*/ 22852657 h 156"/>
                <a:gd name="T20" fmla="*/ 7817531 w 99"/>
                <a:gd name="T21" fmla="*/ 8569113 h 156"/>
                <a:gd name="T22" fmla="*/ 28661592 w 99"/>
                <a:gd name="T23" fmla="*/ 0 h 156"/>
                <a:gd name="T24" fmla="*/ 52112572 w 99"/>
                <a:gd name="T25" fmla="*/ 25709028 h 156"/>
                <a:gd name="T26" fmla="*/ 31266897 w 99"/>
                <a:gd name="T27" fmla="*/ 62846919 h 156"/>
                <a:gd name="T28" fmla="*/ 13028143 w 99"/>
                <a:gd name="T29" fmla="*/ 82843205 h 156"/>
                <a:gd name="T30" fmla="*/ 39084429 w 99"/>
                <a:gd name="T31" fmla="*/ 82843205 h 156"/>
                <a:gd name="T32" fmla="*/ 52112572 w 99"/>
                <a:gd name="T33" fmla="*/ 74272402 h 156"/>
                <a:gd name="T34" fmla="*/ 54717878 w 99"/>
                <a:gd name="T35" fmla="*/ 77128773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6">
                  <a:moveTo>
                    <a:pt x="98" y="124"/>
                  </a:moveTo>
                  <a:lnTo>
                    <a:pt x="98" y="124"/>
                  </a:lnTo>
                  <a:cubicBezTo>
                    <a:pt x="98" y="135"/>
                    <a:pt x="93" y="145"/>
                    <a:pt x="93" y="155"/>
                  </a:cubicBezTo>
                  <a:cubicBezTo>
                    <a:pt x="0" y="155"/>
                    <a:pt x="0" y="155"/>
                    <a:pt x="0" y="155"/>
                  </a:cubicBezTo>
                  <a:cubicBezTo>
                    <a:pt x="0" y="150"/>
                    <a:pt x="0" y="150"/>
                    <a:pt x="0" y="150"/>
                  </a:cubicBezTo>
                  <a:cubicBezTo>
                    <a:pt x="15" y="135"/>
                    <a:pt x="25" y="119"/>
                    <a:pt x="41" y="109"/>
                  </a:cubicBezTo>
                  <a:cubicBezTo>
                    <a:pt x="56" y="88"/>
                    <a:pt x="72" y="68"/>
                    <a:pt x="72" y="47"/>
                  </a:cubicBezTo>
                  <a:cubicBezTo>
                    <a:pt x="72" y="26"/>
                    <a:pt x="61" y="16"/>
                    <a:pt x="41" y="16"/>
                  </a:cubicBezTo>
                  <a:cubicBezTo>
                    <a:pt x="25" y="16"/>
                    <a:pt x="15" y="31"/>
                    <a:pt x="10" y="41"/>
                  </a:cubicBezTo>
                  <a:cubicBezTo>
                    <a:pt x="5" y="36"/>
                    <a:pt x="5" y="36"/>
                    <a:pt x="5" y="36"/>
                  </a:cubicBezTo>
                  <a:cubicBezTo>
                    <a:pt x="15" y="16"/>
                    <a:pt x="15" y="16"/>
                    <a:pt x="15" y="16"/>
                  </a:cubicBezTo>
                  <a:cubicBezTo>
                    <a:pt x="25" y="5"/>
                    <a:pt x="36" y="0"/>
                    <a:pt x="51" y="0"/>
                  </a:cubicBezTo>
                  <a:cubicBezTo>
                    <a:pt x="72" y="0"/>
                    <a:pt x="93" y="16"/>
                    <a:pt x="93" y="41"/>
                  </a:cubicBezTo>
                  <a:cubicBezTo>
                    <a:pt x="93" y="63"/>
                    <a:pt x="83" y="78"/>
                    <a:pt x="56" y="99"/>
                  </a:cubicBezTo>
                  <a:cubicBezTo>
                    <a:pt x="25" y="135"/>
                    <a:pt x="25" y="135"/>
                    <a:pt x="25" y="135"/>
                  </a:cubicBezTo>
                  <a:cubicBezTo>
                    <a:pt x="72" y="135"/>
                    <a:pt x="72" y="135"/>
                    <a:pt x="72" y="135"/>
                  </a:cubicBezTo>
                  <a:cubicBezTo>
                    <a:pt x="83" y="135"/>
                    <a:pt x="88" y="135"/>
                    <a:pt x="93" y="119"/>
                  </a:cubicBezTo>
                  <a:lnTo>
                    <a:pt x="98" y="124"/>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4" name="Freeform 331"/>
            <p:cNvSpPr>
              <a:spLocks noChangeArrowheads="1"/>
            </p:cNvSpPr>
            <p:nvPr/>
          </p:nvSpPr>
          <p:spPr bwMode="auto">
            <a:xfrm>
              <a:off x="11990475" y="7889170"/>
              <a:ext cx="95883" cy="263665"/>
            </a:xfrm>
            <a:custGeom>
              <a:avLst/>
              <a:gdLst>
                <a:gd name="T0" fmla="*/ 0 w 63"/>
                <a:gd name="T1" fmla="*/ 97125059 h 156"/>
                <a:gd name="T2" fmla="*/ 0 w 63"/>
                <a:gd name="T3" fmla="*/ 97125059 h 156"/>
                <a:gd name="T4" fmla="*/ 0 w 63"/>
                <a:gd name="T5" fmla="*/ 91412317 h 156"/>
                <a:gd name="T6" fmla="*/ 9265646 w 63"/>
                <a:gd name="T7" fmla="*/ 77128773 h 156"/>
                <a:gd name="T8" fmla="*/ 9265646 w 63"/>
                <a:gd name="T9" fmla="*/ 19996286 h 156"/>
                <a:gd name="T10" fmla="*/ 4632823 w 63"/>
                <a:gd name="T11" fmla="*/ 14283544 h 156"/>
                <a:gd name="T12" fmla="*/ 0 w 63"/>
                <a:gd name="T13" fmla="*/ 14283544 h 156"/>
                <a:gd name="T14" fmla="*/ 0 w 63"/>
                <a:gd name="T15" fmla="*/ 5712742 h 156"/>
                <a:gd name="T16" fmla="*/ 20847704 w 63"/>
                <a:gd name="T17" fmla="*/ 0 h 156"/>
                <a:gd name="T18" fmla="*/ 20847704 w 63"/>
                <a:gd name="T19" fmla="*/ 77128773 h 156"/>
                <a:gd name="T20" fmla="*/ 30111828 w 63"/>
                <a:gd name="T21" fmla="*/ 91412317 h 156"/>
                <a:gd name="T22" fmla="*/ 30111828 w 63"/>
                <a:gd name="T23" fmla="*/ 97125059 h 156"/>
                <a:gd name="T24" fmla="*/ 0 w 63"/>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1" y="21"/>
                  </a:cubicBezTo>
                  <a:cubicBezTo>
                    <a:pt x="0" y="21"/>
                    <a:pt x="0" y="21"/>
                    <a:pt x="0" y="21"/>
                  </a:cubicBezTo>
                  <a:cubicBezTo>
                    <a:pt x="0" y="11"/>
                    <a:pt x="0" y="11"/>
                    <a:pt x="0" y="11"/>
                  </a:cubicBezTo>
                  <a:cubicBezTo>
                    <a:pt x="16" y="11"/>
                    <a:pt x="26" y="5"/>
                    <a:pt x="42" y="0"/>
                  </a:cubicBezTo>
                  <a:cubicBezTo>
                    <a:pt x="42" y="124"/>
                    <a:pt x="42" y="124"/>
                    <a:pt x="42" y="124"/>
                  </a:cubicBezTo>
                  <a:cubicBezTo>
                    <a:pt x="42" y="145"/>
                    <a:pt x="42" y="145"/>
                    <a:pt x="62" y="145"/>
                  </a:cubicBezTo>
                  <a:cubicBezTo>
                    <a:pt x="62" y="155"/>
                    <a:pt x="62" y="155"/>
                    <a:pt x="62"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5" name="Freeform 332"/>
            <p:cNvSpPr>
              <a:spLocks noChangeArrowheads="1"/>
            </p:cNvSpPr>
            <p:nvPr/>
          </p:nvSpPr>
          <p:spPr bwMode="auto">
            <a:xfrm>
              <a:off x="12166260" y="7889170"/>
              <a:ext cx="151813" cy="263665"/>
            </a:xfrm>
            <a:custGeom>
              <a:avLst/>
              <a:gdLst>
                <a:gd name="T0" fmla="*/ 2608277 w 94"/>
                <a:gd name="T1" fmla="*/ 19996286 h 156"/>
                <a:gd name="T2" fmla="*/ 2608277 w 94"/>
                <a:gd name="T3" fmla="*/ 19996286 h 156"/>
                <a:gd name="T4" fmla="*/ 7824830 w 94"/>
                <a:gd name="T5" fmla="*/ 8569113 h 156"/>
                <a:gd name="T6" fmla="*/ 26082765 w 94"/>
                <a:gd name="T7" fmla="*/ 0 h 156"/>
                <a:gd name="T8" fmla="*/ 44342316 w 94"/>
                <a:gd name="T9" fmla="*/ 19996286 h 156"/>
                <a:gd name="T10" fmla="*/ 39124148 w 94"/>
                <a:gd name="T11" fmla="*/ 31423459 h 156"/>
                <a:gd name="T12" fmla="*/ 31299319 w 94"/>
                <a:gd name="T13" fmla="*/ 39992572 h 156"/>
                <a:gd name="T14" fmla="*/ 31299319 w 94"/>
                <a:gd name="T15" fmla="*/ 39992572 h 156"/>
                <a:gd name="T16" fmla="*/ 52167146 w 94"/>
                <a:gd name="T17" fmla="*/ 62846919 h 156"/>
                <a:gd name="T18" fmla="*/ 15649659 w 94"/>
                <a:gd name="T19" fmla="*/ 97125059 h 156"/>
                <a:gd name="T20" fmla="*/ 2608277 w 94"/>
                <a:gd name="T21" fmla="*/ 94268688 h 156"/>
                <a:gd name="T22" fmla="*/ 0 w 94"/>
                <a:gd name="T23" fmla="*/ 88555947 h 156"/>
                <a:gd name="T24" fmla="*/ 2608277 w 94"/>
                <a:gd name="T25" fmla="*/ 79985144 h 156"/>
                <a:gd name="T26" fmla="*/ 5216553 w 94"/>
                <a:gd name="T27" fmla="*/ 79985144 h 156"/>
                <a:gd name="T28" fmla="*/ 23474489 w 94"/>
                <a:gd name="T29" fmla="*/ 91412317 h 156"/>
                <a:gd name="T30" fmla="*/ 39124148 w 94"/>
                <a:gd name="T31" fmla="*/ 68559661 h 156"/>
                <a:gd name="T32" fmla="*/ 23474489 w 94"/>
                <a:gd name="T33" fmla="*/ 48563375 h 156"/>
                <a:gd name="T34" fmla="*/ 15649659 w 94"/>
                <a:gd name="T35" fmla="*/ 48563375 h 156"/>
                <a:gd name="T36" fmla="*/ 10433106 w 94"/>
                <a:gd name="T37" fmla="*/ 45707004 h 156"/>
                <a:gd name="T38" fmla="*/ 33907595 w 94"/>
                <a:gd name="T39" fmla="*/ 22852657 h 156"/>
                <a:gd name="T40" fmla="*/ 20866212 w 94"/>
                <a:gd name="T41" fmla="*/ 8569113 h 156"/>
                <a:gd name="T42" fmla="*/ 5216553 w 94"/>
                <a:gd name="T43" fmla="*/ 22852657 h 156"/>
                <a:gd name="T44" fmla="*/ 2608277 w 94"/>
                <a:gd name="T45" fmla="*/ 19996286 h 1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56">
                  <a:moveTo>
                    <a:pt x="5" y="31"/>
                  </a:moveTo>
                  <a:lnTo>
                    <a:pt x="5" y="31"/>
                  </a:lnTo>
                  <a:cubicBezTo>
                    <a:pt x="15" y="16"/>
                    <a:pt x="15" y="16"/>
                    <a:pt x="15" y="16"/>
                  </a:cubicBezTo>
                  <a:cubicBezTo>
                    <a:pt x="20" y="5"/>
                    <a:pt x="31" y="0"/>
                    <a:pt x="46" y="0"/>
                  </a:cubicBezTo>
                  <a:cubicBezTo>
                    <a:pt x="67" y="0"/>
                    <a:pt x="82" y="16"/>
                    <a:pt x="82" y="31"/>
                  </a:cubicBezTo>
                  <a:cubicBezTo>
                    <a:pt x="82" y="41"/>
                    <a:pt x="77" y="47"/>
                    <a:pt x="72" y="52"/>
                  </a:cubicBezTo>
                  <a:cubicBezTo>
                    <a:pt x="72" y="52"/>
                    <a:pt x="67" y="57"/>
                    <a:pt x="56" y="63"/>
                  </a:cubicBezTo>
                  <a:cubicBezTo>
                    <a:pt x="77" y="68"/>
                    <a:pt x="93" y="83"/>
                    <a:pt x="93" y="99"/>
                  </a:cubicBezTo>
                  <a:cubicBezTo>
                    <a:pt x="93" y="140"/>
                    <a:pt x="46" y="155"/>
                    <a:pt x="26" y="155"/>
                  </a:cubicBezTo>
                  <a:cubicBezTo>
                    <a:pt x="15" y="155"/>
                    <a:pt x="5" y="150"/>
                    <a:pt x="5" y="150"/>
                  </a:cubicBezTo>
                  <a:cubicBezTo>
                    <a:pt x="0" y="145"/>
                    <a:pt x="0" y="145"/>
                    <a:pt x="0" y="140"/>
                  </a:cubicBezTo>
                  <a:cubicBezTo>
                    <a:pt x="0" y="135"/>
                    <a:pt x="5" y="135"/>
                    <a:pt x="5" y="130"/>
                  </a:cubicBezTo>
                  <a:lnTo>
                    <a:pt x="10" y="130"/>
                  </a:lnTo>
                  <a:cubicBezTo>
                    <a:pt x="15" y="135"/>
                    <a:pt x="26" y="145"/>
                    <a:pt x="41" y="145"/>
                  </a:cubicBezTo>
                  <a:cubicBezTo>
                    <a:pt x="56" y="145"/>
                    <a:pt x="72" y="130"/>
                    <a:pt x="72" y="109"/>
                  </a:cubicBezTo>
                  <a:cubicBezTo>
                    <a:pt x="72" y="83"/>
                    <a:pt x="51" y="78"/>
                    <a:pt x="41" y="78"/>
                  </a:cubicBezTo>
                  <a:cubicBezTo>
                    <a:pt x="36" y="78"/>
                    <a:pt x="26" y="78"/>
                    <a:pt x="26" y="78"/>
                  </a:cubicBezTo>
                  <a:cubicBezTo>
                    <a:pt x="20" y="73"/>
                    <a:pt x="20" y="73"/>
                    <a:pt x="20" y="73"/>
                  </a:cubicBezTo>
                  <a:cubicBezTo>
                    <a:pt x="46" y="68"/>
                    <a:pt x="62" y="57"/>
                    <a:pt x="62" y="36"/>
                  </a:cubicBezTo>
                  <a:cubicBezTo>
                    <a:pt x="62" y="21"/>
                    <a:pt x="51" y="16"/>
                    <a:pt x="36" y="16"/>
                  </a:cubicBezTo>
                  <a:cubicBezTo>
                    <a:pt x="26" y="16"/>
                    <a:pt x="15" y="26"/>
                    <a:pt x="10" y="36"/>
                  </a:cubicBezTo>
                  <a:lnTo>
                    <a:pt x="5" y="31"/>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6" name="Freeform 333"/>
            <p:cNvSpPr>
              <a:spLocks noChangeArrowheads="1"/>
            </p:cNvSpPr>
            <p:nvPr/>
          </p:nvSpPr>
          <p:spPr bwMode="auto">
            <a:xfrm>
              <a:off x="12813468" y="7889170"/>
              <a:ext cx="103873" cy="263665"/>
            </a:xfrm>
            <a:custGeom>
              <a:avLst/>
              <a:gdLst>
                <a:gd name="T0" fmla="*/ 0 w 68"/>
                <a:gd name="T1" fmla="*/ 97125059 h 156"/>
                <a:gd name="T2" fmla="*/ 0 w 68"/>
                <a:gd name="T3" fmla="*/ 97125059 h 156"/>
                <a:gd name="T4" fmla="*/ 0 w 68"/>
                <a:gd name="T5" fmla="*/ 91412317 h 156"/>
                <a:gd name="T6" fmla="*/ 9333295 w 68"/>
                <a:gd name="T7" fmla="*/ 77128773 h 156"/>
                <a:gd name="T8" fmla="*/ 9333295 w 68"/>
                <a:gd name="T9" fmla="*/ 19996286 h 156"/>
                <a:gd name="T10" fmla="*/ 4666647 w 68"/>
                <a:gd name="T11" fmla="*/ 14283544 h 156"/>
                <a:gd name="T12" fmla="*/ 0 w 68"/>
                <a:gd name="T13" fmla="*/ 14283544 h 156"/>
                <a:gd name="T14" fmla="*/ 0 w 68"/>
                <a:gd name="T15" fmla="*/ 5712742 h 156"/>
                <a:gd name="T16" fmla="*/ 21000677 w 68"/>
                <a:gd name="T17" fmla="*/ 0 h 156"/>
                <a:gd name="T18" fmla="*/ 21000677 w 68"/>
                <a:gd name="T19" fmla="*/ 77128773 h 156"/>
                <a:gd name="T20" fmla="*/ 32668059 w 68"/>
                <a:gd name="T21" fmla="*/ 91412317 h 156"/>
                <a:gd name="T22" fmla="*/ 32668059 w 68"/>
                <a:gd name="T23" fmla="*/ 97125059 h 156"/>
                <a:gd name="T24" fmla="*/ 0 w 68"/>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1" y="21"/>
                  </a:cubicBezTo>
                  <a:cubicBezTo>
                    <a:pt x="0" y="21"/>
                    <a:pt x="0" y="21"/>
                    <a:pt x="0" y="21"/>
                  </a:cubicBezTo>
                  <a:cubicBezTo>
                    <a:pt x="0" y="11"/>
                    <a:pt x="0" y="11"/>
                    <a:pt x="0" y="11"/>
                  </a:cubicBezTo>
                  <a:cubicBezTo>
                    <a:pt x="16" y="11"/>
                    <a:pt x="26" y="5"/>
                    <a:pt x="42" y="0"/>
                  </a:cubicBezTo>
                  <a:cubicBezTo>
                    <a:pt x="42" y="124"/>
                    <a:pt x="42" y="124"/>
                    <a:pt x="42" y="124"/>
                  </a:cubicBezTo>
                  <a:cubicBezTo>
                    <a:pt x="42" y="145"/>
                    <a:pt x="42" y="145"/>
                    <a:pt x="67" y="145"/>
                  </a:cubicBezTo>
                  <a:cubicBezTo>
                    <a:pt x="67" y="155"/>
                    <a:pt x="67" y="155"/>
                    <a:pt x="67"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7" name="Freeform 334"/>
            <p:cNvSpPr>
              <a:spLocks noChangeArrowheads="1"/>
            </p:cNvSpPr>
            <p:nvPr/>
          </p:nvSpPr>
          <p:spPr bwMode="auto">
            <a:xfrm>
              <a:off x="12981262" y="7889170"/>
              <a:ext cx="175785" cy="263665"/>
            </a:xfrm>
            <a:custGeom>
              <a:avLst/>
              <a:gdLst>
                <a:gd name="T0" fmla="*/ 50450295 w 105"/>
                <a:gd name="T1" fmla="*/ 68559661 h 156"/>
                <a:gd name="T2" fmla="*/ 50450295 w 105"/>
                <a:gd name="T3" fmla="*/ 68559661 h 156"/>
                <a:gd name="T4" fmla="*/ 50450295 w 105"/>
                <a:gd name="T5" fmla="*/ 79985144 h 156"/>
                <a:gd name="T6" fmla="*/ 64462871 w 105"/>
                <a:gd name="T7" fmla="*/ 91412317 h 156"/>
                <a:gd name="T8" fmla="*/ 64462871 w 105"/>
                <a:gd name="T9" fmla="*/ 97125059 h 156"/>
                <a:gd name="T10" fmla="*/ 25224310 w 105"/>
                <a:gd name="T11" fmla="*/ 97125059 h 156"/>
                <a:gd name="T12" fmla="*/ 25224310 w 105"/>
                <a:gd name="T13" fmla="*/ 91412317 h 156"/>
                <a:gd name="T14" fmla="*/ 39238560 w 105"/>
                <a:gd name="T15" fmla="*/ 79985144 h 156"/>
                <a:gd name="T16" fmla="*/ 39238560 w 105"/>
                <a:gd name="T17" fmla="*/ 68559661 h 156"/>
                <a:gd name="T18" fmla="*/ 0 w 105"/>
                <a:gd name="T19" fmla="*/ 68559661 h 156"/>
                <a:gd name="T20" fmla="*/ 0 w 105"/>
                <a:gd name="T21" fmla="*/ 65703290 h 156"/>
                <a:gd name="T22" fmla="*/ 44843591 w 105"/>
                <a:gd name="T23" fmla="*/ 0 h 156"/>
                <a:gd name="T24" fmla="*/ 50450295 w 105"/>
                <a:gd name="T25" fmla="*/ 0 h 156"/>
                <a:gd name="T26" fmla="*/ 50450295 w 105"/>
                <a:gd name="T27" fmla="*/ 62846919 h 156"/>
                <a:gd name="T28" fmla="*/ 64462871 w 105"/>
                <a:gd name="T29" fmla="*/ 62846919 h 156"/>
                <a:gd name="T30" fmla="*/ 64462871 w 105"/>
                <a:gd name="T31" fmla="*/ 68559661 h 156"/>
                <a:gd name="T32" fmla="*/ 50450295 w 105"/>
                <a:gd name="T33" fmla="*/ 68559661 h 156"/>
                <a:gd name="T34" fmla="*/ 39238560 w 105"/>
                <a:gd name="T35" fmla="*/ 17139915 h 156"/>
                <a:gd name="T36" fmla="*/ 39238560 w 105"/>
                <a:gd name="T37" fmla="*/ 17139915 h 156"/>
                <a:gd name="T38" fmla="*/ 39238560 w 105"/>
                <a:gd name="T39" fmla="*/ 17139915 h 156"/>
                <a:gd name="T40" fmla="*/ 11211735 w 105"/>
                <a:gd name="T41" fmla="*/ 62846919 h 156"/>
                <a:gd name="T42" fmla="*/ 39238560 w 105"/>
                <a:gd name="T43" fmla="*/ 62846919 h 156"/>
                <a:gd name="T44" fmla="*/ 39238560 w 105"/>
                <a:gd name="T45" fmla="*/ 17139915 h 1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5" h="156">
                  <a:moveTo>
                    <a:pt x="83" y="109"/>
                  </a:moveTo>
                  <a:lnTo>
                    <a:pt x="83" y="109"/>
                  </a:lnTo>
                  <a:cubicBezTo>
                    <a:pt x="83" y="130"/>
                    <a:pt x="83" y="130"/>
                    <a:pt x="83" y="130"/>
                  </a:cubicBezTo>
                  <a:cubicBezTo>
                    <a:pt x="83" y="145"/>
                    <a:pt x="83" y="145"/>
                    <a:pt x="104" y="145"/>
                  </a:cubicBezTo>
                  <a:cubicBezTo>
                    <a:pt x="104" y="155"/>
                    <a:pt x="104" y="155"/>
                    <a:pt x="104" y="155"/>
                  </a:cubicBezTo>
                  <a:cubicBezTo>
                    <a:pt x="42" y="155"/>
                    <a:pt x="42" y="155"/>
                    <a:pt x="42" y="155"/>
                  </a:cubicBezTo>
                  <a:cubicBezTo>
                    <a:pt x="42" y="145"/>
                    <a:pt x="42" y="145"/>
                    <a:pt x="42" y="145"/>
                  </a:cubicBezTo>
                  <a:cubicBezTo>
                    <a:pt x="63" y="145"/>
                    <a:pt x="63" y="145"/>
                    <a:pt x="63" y="130"/>
                  </a:cubicBezTo>
                  <a:cubicBezTo>
                    <a:pt x="63" y="109"/>
                    <a:pt x="63" y="109"/>
                    <a:pt x="63" y="109"/>
                  </a:cubicBezTo>
                  <a:cubicBezTo>
                    <a:pt x="0" y="109"/>
                    <a:pt x="0" y="109"/>
                    <a:pt x="0" y="109"/>
                  </a:cubicBezTo>
                  <a:cubicBezTo>
                    <a:pt x="0" y="104"/>
                    <a:pt x="0" y="104"/>
                    <a:pt x="0" y="104"/>
                  </a:cubicBezTo>
                  <a:cubicBezTo>
                    <a:pt x="21" y="68"/>
                    <a:pt x="47" y="36"/>
                    <a:pt x="73" y="0"/>
                  </a:cubicBezTo>
                  <a:cubicBezTo>
                    <a:pt x="83" y="0"/>
                    <a:pt x="83" y="0"/>
                    <a:pt x="83" y="0"/>
                  </a:cubicBezTo>
                  <a:cubicBezTo>
                    <a:pt x="83" y="99"/>
                    <a:pt x="83" y="99"/>
                    <a:pt x="83" y="99"/>
                  </a:cubicBezTo>
                  <a:cubicBezTo>
                    <a:pt x="104" y="99"/>
                    <a:pt x="104" y="99"/>
                    <a:pt x="104" y="99"/>
                  </a:cubicBezTo>
                  <a:cubicBezTo>
                    <a:pt x="104" y="109"/>
                    <a:pt x="104" y="109"/>
                    <a:pt x="104" y="109"/>
                  </a:cubicBezTo>
                  <a:lnTo>
                    <a:pt x="83" y="109"/>
                  </a:lnTo>
                  <a:close/>
                  <a:moveTo>
                    <a:pt x="63" y="26"/>
                  </a:moveTo>
                  <a:lnTo>
                    <a:pt x="63" y="26"/>
                  </a:lnTo>
                  <a:cubicBezTo>
                    <a:pt x="47" y="52"/>
                    <a:pt x="32" y="73"/>
                    <a:pt x="16" y="99"/>
                  </a:cubicBezTo>
                  <a:cubicBezTo>
                    <a:pt x="63" y="99"/>
                    <a:pt x="63" y="99"/>
                    <a:pt x="63" y="99"/>
                  </a:cubicBezTo>
                  <a:lnTo>
                    <a:pt x="63" y="26"/>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8" name="Freeform 335"/>
            <p:cNvSpPr>
              <a:spLocks noChangeArrowheads="1"/>
            </p:cNvSpPr>
            <p:nvPr/>
          </p:nvSpPr>
          <p:spPr bwMode="auto">
            <a:xfrm>
              <a:off x="13644450" y="7889170"/>
              <a:ext cx="111863" cy="263665"/>
            </a:xfrm>
            <a:custGeom>
              <a:avLst/>
              <a:gdLst>
                <a:gd name="T0" fmla="*/ 0 w 69"/>
                <a:gd name="T1" fmla="*/ 97125059 h 156"/>
                <a:gd name="T2" fmla="*/ 0 w 69"/>
                <a:gd name="T3" fmla="*/ 97125059 h 156"/>
                <a:gd name="T4" fmla="*/ 0 w 69"/>
                <a:gd name="T5" fmla="*/ 91412317 h 156"/>
                <a:gd name="T6" fmla="*/ 10513501 w 69"/>
                <a:gd name="T7" fmla="*/ 77128773 h 156"/>
                <a:gd name="T8" fmla="*/ 10513501 w 69"/>
                <a:gd name="T9" fmla="*/ 19996286 h 156"/>
                <a:gd name="T10" fmla="*/ 5255940 w 69"/>
                <a:gd name="T11" fmla="*/ 14283544 h 156"/>
                <a:gd name="T12" fmla="*/ 0 w 69"/>
                <a:gd name="T13" fmla="*/ 14283544 h 156"/>
                <a:gd name="T14" fmla="*/ 0 w 69"/>
                <a:gd name="T15" fmla="*/ 5712742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0" y="145"/>
                    <a:pt x="20" y="145"/>
                    <a:pt x="20" y="124"/>
                  </a:cubicBezTo>
                  <a:cubicBezTo>
                    <a:pt x="20" y="31"/>
                    <a:pt x="20" y="31"/>
                    <a:pt x="20" y="31"/>
                  </a:cubicBezTo>
                  <a:cubicBezTo>
                    <a:pt x="20" y="21"/>
                    <a:pt x="20" y="21"/>
                    <a:pt x="10" y="21"/>
                  </a:cubicBezTo>
                  <a:cubicBezTo>
                    <a:pt x="0" y="21"/>
                    <a:pt x="0" y="21"/>
                    <a:pt x="0" y="21"/>
                  </a:cubicBezTo>
                  <a:cubicBezTo>
                    <a:pt x="0" y="11"/>
                    <a:pt x="0" y="11"/>
                    <a:pt x="0" y="11"/>
                  </a:cubicBezTo>
                  <a:cubicBezTo>
                    <a:pt x="15" y="11"/>
                    <a:pt x="32" y="5"/>
                    <a:pt x="42" y="0"/>
                  </a:cubicBezTo>
                  <a:cubicBezTo>
                    <a:pt x="42" y="124"/>
                    <a:pt x="42" y="124"/>
                    <a:pt x="42" y="124"/>
                  </a:cubicBezTo>
                  <a:cubicBezTo>
                    <a:pt x="42" y="145"/>
                    <a:pt x="42" y="145"/>
                    <a:pt x="68" y="145"/>
                  </a:cubicBezTo>
                  <a:cubicBezTo>
                    <a:pt x="68" y="155"/>
                    <a:pt x="68" y="155"/>
                    <a:pt x="68" y="155"/>
                  </a:cubicBezTo>
                  <a:lnTo>
                    <a:pt x="0" y="15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9" name="Freeform 336"/>
            <p:cNvSpPr>
              <a:spLocks noChangeArrowheads="1"/>
            </p:cNvSpPr>
            <p:nvPr/>
          </p:nvSpPr>
          <p:spPr bwMode="auto">
            <a:xfrm>
              <a:off x="13820234" y="7905150"/>
              <a:ext cx="159805" cy="255675"/>
            </a:xfrm>
            <a:custGeom>
              <a:avLst/>
              <a:gdLst>
                <a:gd name="T0" fmla="*/ 14148630 w 95"/>
                <a:gd name="T1" fmla="*/ 40137589 h 151"/>
                <a:gd name="T2" fmla="*/ 14148630 w 95"/>
                <a:gd name="T3" fmla="*/ 40137589 h 151"/>
                <a:gd name="T4" fmla="*/ 28297260 w 95"/>
                <a:gd name="T5" fmla="*/ 31536072 h 151"/>
                <a:gd name="T6" fmla="*/ 59422228 w 95"/>
                <a:gd name="T7" fmla="*/ 60205536 h 151"/>
                <a:gd name="T8" fmla="*/ 45275280 w 95"/>
                <a:gd name="T9" fmla="*/ 86008393 h 151"/>
                <a:gd name="T10" fmla="*/ 19807409 w 95"/>
                <a:gd name="T11" fmla="*/ 94609909 h 151"/>
                <a:gd name="T12" fmla="*/ 2829390 w 95"/>
                <a:gd name="T13" fmla="*/ 91743301 h 151"/>
                <a:gd name="T14" fmla="*/ 0 w 95"/>
                <a:gd name="T15" fmla="*/ 86008393 h 151"/>
                <a:gd name="T16" fmla="*/ 2829390 w 95"/>
                <a:gd name="T17" fmla="*/ 77408569 h 151"/>
                <a:gd name="T18" fmla="*/ 11319240 w 95"/>
                <a:gd name="T19" fmla="*/ 77408569 h 151"/>
                <a:gd name="T20" fmla="*/ 25466188 w 95"/>
                <a:gd name="T21" fmla="*/ 88876694 h 151"/>
                <a:gd name="T22" fmla="*/ 45275280 w 95"/>
                <a:gd name="T23" fmla="*/ 65940445 h 151"/>
                <a:gd name="T24" fmla="*/ 22636799 w 95"/>
                <a:gd name="T25" fmla="*/ 43004196 h 151"/>
                <a:gd name="T26" fmla="*/ 5658779 w 95"/>
                <a:gd name="T27" fmla="*/ 45870804 h 151"/>
                <a:gd name="T28" fmla="*/ 14148630 w 95"/>
                <a:gd name="T29" fmla="*/ 0 h 151"/>
                <a:gd name="T30" fmla="*/ 53763448 w 95"/>
                <a:gd name="T31" fmla="*/ 0 h 151"/>
                <a:gd name="T32" fmla="*/ 53763448 w 95"/>
                <a:gd name="T33" fmla="*/ 0 h 151"/>
                <a:gd name="T34" fmla="*/ 50934059 w 95"/>
                <a:gd name="T35" fmla="*/ 8601517 h 151"/>
                <a:gd name="T36" fmla="*/ 16978020 w 95"/>
                <a:gd name="T37" fmla="*/ 8601517 h 151"/>
                <a:gd name="T38" fmla="*/ 14148630 w 95"/>
                <a:gd name="T39" fmla="*/ 40137589 h 15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5" h="151">
                  <a:moveTo>
                    <a:pt x="22" y="63"/>
                  </a:moveTo>
                  <a:lnTo>
                    <a:pt x="22" y="63"/>
                  </a:lnTo>
                  <a:cubicBezTo>
                    <a:pt x="32" y="58"/>
                    <a:pt x="42" y="52"/>
                    <a:pt x="47" y="52"/>
                  </a:cubicBezTo>
                  <a:cubicBezTo>
                    <a:pt x="78" y="52"/>
                    <a:pt x="94" y="73"/>
                    <a:pt x="94" y="94"/>
                  </a:cubicBezTo>
                  <a:cubicBezTo>
                    <a:pt x="94" y="109"/>
                    <a:pt x="88" y="125"/>
                    <a:pt x="73" y="135"/>
                  </a:cubicBezTo>
                  <a:cubicBezTo>
                    <a:pt x="58" y="145"/>
                    <a:pt x="42" y="150"/>
                    <a:pt x="32" y="150"/>
                  </a:cubicBezTo>
                  <a:cubicBezTo>
                    <a:pt x="22" y="150"/>
                    <a:pt x="11" y="145"/>
                    <a:pt x="5" y="145"/>
                  </a:cubicBezTo>
                  <a:cubicBezTo>
                    <a:pt x="0" y="140"/>
                    <a:pt x="0" y="140"/>
                    <a:pt x="0" y="135"/>
                  </a:cubicBezTo>
                  <a:cubicBezTo>
                    <a:pt x="0" y="135"/>
                    <a:pt x="5" y="130"/>
                    <a:pt x="5" y="125"/>
                  </a:cubicBezTo>
                  <a:cubicBezTo>
                    <a:pt x="11" y="125"/>
                    <a:pt x="11" y="125"/>
                    <a:pt x="17" y="125"/>
                  </a:cubicBezTo>
                  <a:cubicBezTo>
                    <a:pt x="22" y="130"/>
                    <a:pt x="27" y="140"/>
                    <a:pt x="42" y="140"/>
                  </a:cubicBezTo>
                  <a:cubicBezTo>
                    <a:pt x="63" y="140"/>
                    <a:pt x="73" y="119"/>
                    <a:pt x="73" y="104"/>
                  </a:cubicBezTo>
                  <a:cubicBezTo>
                    <a:pt x="73" y="83"/>
                    <a:pt x="63" y="68"/>
                    <a:pt x="37" y="68"/>
                  </a:cubicBezTo>
                  <a:cubicBezTo>
                    <a:pt x="27" y="68"/>
                    <a:pt x="17" y="68"/>
                    <a:pt x="11" y="73"/>
                  </a:cubicBezTo>
                  <a:cubicBezTo>
                    <a:pt x="22" y="0"/>
                    <a:pt x="22" y="0"/>
                    <a:pt x="22" y="0"/>
                  </a:cubicBezTo>
                  <a:cubicBezTo>
                    <a:pt x="88" y="0"/>
                    <a:pt x="88" y="0"/>
                    <a:pt x="88" y="0"/>
                  </a:cubicBezTo>
                  <a:cubicBezTo>
                    <a:pt x="83" y="16"/>
                    <a:pt x="83" y="16"/>
                    <a:pt x="83" y="16"/>
                  </a:cubicBezTo>
                  <a:cubicBezTo>
                    <a:pt x="27" y="16"/>
                    <a:pt x="27" y="16"/>
                    <a:pt x="27" y="16"/>
                  </a:cubicBezTo>
                  <a:lnTo>
                    <a:pt x="22" y="63"/>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0" name="Freeform 337"/>
            <p:cNvSpPr>
              <a:spLocks noChangeArrowheads="1"/>
            </p:cNvSpPr>
            <p:nvPr/>
          </p:nvSpPr>
          <p:spPr bwMode="auto">
            <a:xfrm>
              <a:off x="14467442" y="7889170"/>
              <a:ext cx="111863" cy="263665"/>
            </a:xfrm>
            <a:custGeom>
              <a:avLst/>
              <a:gdLst>
                <a:gd name="T0" fmla="*/ 0 w 69"/>
                <a:gd name="T1" fmla="*/ 97125059 h 156"/>
                <a:gd name="T2" fmla="*/ 0 w 69"/>
                <a:gd name="T3" fmla="*/ 97125059 h 156"/>
                <a:gd name="T4" fmla="*/ 0 w 69"/>
                <a:gd name="T5" fmla="*/ 91412317 h 156"/>
                <a:gd name="T6" fmla="*/ 13141471 w 69"/>
                <a:gd name="T7" fmla="*/ 77128773 h 156"/>
                <a:gd name="T8" fmla="*/ 13141471 w 69"/>
                <a:gd name="T9" fmla="*/ 19996286 h 156"/>
                <a:gd name="T10" fmla="*/ 5255940 w 69"/>
                <a:gd name="T11" fmla="*/ 14283544 h 156"/>
                <a:gd name="T12" fmla="*/ 0 w 69"/>
                <a:gd name="T13" fmla="*/ 14283544 h 156"/>
                <a:gd name="T14" fmla="*/ 0 w 69"/>
                <a:gd name="T15" fmla="*/ 5712742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1" y="145"/>
                    <a:pt x="21" y="145"/>
                    <a:pt x="21" y="124"/>
                  </a:cubicBezTo>
                  <a:cubicBezTo>
                    <a:pt x="21" y="31"/>
                    <a:pt x="21" y="31"/>
                    <a:pt x="21" y="31"/>
                  </a:cubicBezTo>
                  <a:cubicBezTo>
                    <a:pt x="21" y="21"/>
                    <a:pt x="21" y="21"/>
                    <a:pt x="10" y="21"/>
                  </a:cubicBezTo>
                  <a:cubicBezTo>
                    <a:pt x="0" y="21"/>
                    <a:pt x="0" y="21"/>
                    <a:pt x="0" y="21"/>
                  </a:cubicBezTo>
                  <a:cubicBezTo>
                    <a:pt x="0" y="11"/>
                    <a:pt x="0" y="11"/>
                    <a:pt x="0" y="11"/>
                  </a:cubicBezTo>
                  <a:cubicBezTo>
                    <a:pt x="15" y="11"/>
                    <a:pt x="32" y="5"/>
                    <a:pt x="42" y="0"/>
                  </a:cubicBezTo>
                  <a:cubicBezTo>
                    <a:pt x="42" y="124"/>
                    <a:pt x="42" y="124"/>
                    <a:pt x="42" y="124"/>
                  </a:cubicBezTo>
                  <a:cubicBezTo>
                    <a:pt x="42" y="145"/>
                    <a:pt x="42" y="145"/>
                    <a:pt x="68" y="145"/>
                  </a:cubicBezTo>
                  <a:cubicBezTo>
                    <a:pt x="68" y="155"/>
                    <a:pt x="68" y="155"/>
                    <a:pt x="68" y="155"/>
                  </a:cubicBezTo>
                  <a:lnTo>
                    <a:pt x="0" y="15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1" name="Freeform 338"/>
            <p:cNvSpPr>
              <a:spLocks noChangeArrowheads="1"/>
            </p:cNvSpPr>
            <p:nvPr/>
          </p:nvSpPr>
          <p:spPr bwMode="auto">
            <a:xfrm>
              <a:off x="14643227" y="7889170"/>
              <a:ext cx="167795" cy="263665"/>
            </a:xfrm>
            <a:custGeom>
              <a:avLst/>
              <a:gdLst>
                <a:gd name="T0" fmla="*/ 25340401 w 100"/>
                <a:gd name="T1" fmla="*/ 39992572 h 156"/>
                <a:gd name="T2" fmla="*/ 25340401 w 100"/>
                <a:gd name="T3" fmla="*/ 39992572 h 156"/>
                <a:gd name="T4" fmla="*/ 36601123 w 100"/>
                <a:gd name="T5" fmla="*/ 34279830 h 156"/>
                <a:gd name="T6" fmla="*/ 61941524 w 100"/>
                <a:gd name="T7" fmla="*/ 65703290 h 156"/>
                <a:gd name="T8" fmla="*/ 30969923 w 100"/>
                <a:gd name="T9" fmla="*/ 97125059 h 156"/>
                <a:gd name="T10" fmla="*/ 0 w 100"/>
                <a:gd name="T11" fmla="*/ 62846919 h 156"/>
                <a:gd name="T12" fmla="*/ 39416723 w 100"/>
                <a:gd name="T13" fmla="*/ 2856371 h 156"/>
                <a:gd name="T14" fmla="*/ 59125924 w 100"/>
                <a:gd name="T15" fmla="*/ 0 h 156"/>
                <a:gd name="T16" fmla="*/ 59125924 w 100"/>
                <a:gd name="T17" fmla="*/ 2856371 h 156"/>
                <a:gd name="T18" fmla="*/ 42232324 w 100"/>
                <a:gd name="T19" fmla="*/ 8569113 h 156"/>
                <a:gd name="T20" fmla="*/ 16893601 w 100"/>
                <a:gd name="T21" fmla="*/ 45707004 h 156"/>
                <a:gd name="T22" fmla="*/ 25340401 w 100"/>
                <a:gd name="T23" fmla="*/ 39992572 h 156"/>
                <a:gd name="T24" fmla="*/ 14078001 w 100"/>
                <a:gd name="T25" fmla="*/ 48563375 h 156"/>
                <a:gd name="T26" fmla="*/ 14078001 w 100"/>
                <a:gd name="T27" fmla="*/ 48563375 h 156"/>
                <a:gd name="T28" fmla="*/ 14078001 w 100"/>
                <a:gd name="T29" fmla="*/ 57132487 h 156"/>
                <a:gd name="T30" fmla="*/ 33785523 w 100"/>
                <a:gd name="T31" fmla="*/ 94268688 h 156"/>
                <a:gd name="T32" fmla="*/ 47863524 w 100"/>
                <a:gd name="T33" fmla="*/ 71416031 h 156"/>
                <a:gd name="T34" fmla="*/ 30969923 w 100"/>
                <a:gd name="T35" fmla="*/ 45707004 h 156"/>
                <a:gd name="T36" fmla="*/ 14078001 w 100"/>
                <a:gd name="T37" fmla="*/ 48563375 h 15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0" h="156">
                  <a:moveTo>
                    <a:pt x="42" y="63"/>
                  </a:moveTo>
                  <a:lnTo>
                    <a:pt x="42" y="63"/>
                  </a:lnTo>
                  <a:cubicBezTo>
                    <a:pt x="48" y="63"/>
                    <a:pt x="53" y="57"/>
                    <a:pt x="58" y="57"/>
                  </a:cubicBezTo>
                  <a:cubicBezTo>
                    <a:pt x="83" y="57"/>
                    <a:pt x="99" y="78"/>
                    <a:pt x="99" y="104"/>
                  </a:cubicBezTo>
                  <a:cubicBezTo>
                    <a:pt x="99" y="135"/>
                    <a:pt x="78" y="155"/>
                    <a:pt x="48" y="155"/>
                  </a:cubicBezTo>
                  <a:cubicBezTo>
                    <a:pt x="21" y="155"/>
                    <a:pt x="0" y="135"/>
                    <a:pt x="0" y="99"/>
                  </a:cubicBezTo>
                  <a:cubicBezTo>
                    <a:pt x="0" y="41"/>
                    <a:pt x="37" y="16"/>
                    <a:pt x="63" y="5"/>
                  </a:cubicBezTo>
                  <a:cubicBezTo>
                    <a:pt x="73" y="5"/>
                    <a:pt x="83" y="0"/>
                    <a:pt x="94" y="0"/>
                  </a:cubicBezTo>
                  <a:cubicBezTo>
                    <a:pt x="94" y="5"/>
                    <a:pt x="94" y="5"/>
                    <a:pt x="94" y="5"/>
                  </a:cubicBezTo>
                  <a:cubicBezTo>
                    <a:pt x="89" y="11"/>
                    <a:pt x="78" y="11"/>
                    <a:pt x="68" y="16"/>
                  </a:cubicBezTo>
                  <a:cubicBezTo>
                    <a:pt x="53" y="21"/>
                    <a:pt x="32" y="36"/>
                    <a:pt x="26" y="73"/>
                  </a:cubicBezTo>
                  <a:lnTo>
                    <a:pt x="42" y="63"/>
                  </a:lnTo>
                  <a:close/>
                  <a:moveTo>
                    <a:pt x="21" y="78"/>
                  </a:moveTo>
                  <a:lnTo>
                    <a:pt x="21" y="78"/>
                  </a:lnTo>
                  <a:cubicBezTo>
                    <a:pt x="21" y="83"/>
                    <a:pt x="21" y="88"/>
                    <a:pt x="21" y="94"/>
                  </a:cubicBezTo>
                  <a:cubicBezTo>
                    <a:pt x="21" y="124"/>
                    <a:pt x="32" y="150"/>
                    <a:pt x="53" y="150"/>
                  </a:cubicBezTo>
                  <a:cubicBezTo>
                    <a:pt x="73" y="150"/>
                    <a:pt x="78" y="130"/>
                    <a:pt x="78" y="114"/>
                  </a:cubicBezTo>
                  <a:cubicBezTo>
                    <a:pt x="78" y="94"/>
                    <a:pt x="68" y="73"/>
                    <a:pt x="48" y="73"/>
                  </a:cubicBezTo>
                  <a:cubicBezTo>
                    <a:pt x="37" y="73"/>
                    <a:pt x="26" y="78"/>
                    <a:pt x="21" y="78"/>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2" name="Freeform 339"/>
            <p:cNvSpPr>
              <a:spLocks noChangeArrowheads="1"/>
            </p:cNvSpPr>
            <p:nvPr/>
          </p:nvSpPr>
          <p:spPr bwMode="auto">
            <a:xfrm>
              <a:off x="9505518" y="8624233"/>
              <a:ext cx="103873" cy="255675"/>
            </a:xfrm>
            <a:custGeom>
              <a:avLst/>
              <a:gdLst>
                <a:gd name="T0" fmla="*/ 0 w 68"/>
                <a:gd name="T1" fmla="*/ 93368473 h 152"/>
                <a:gd name="T2" fmla="*/ 0 w 68"/>
                <a:gd name="T3" fmla="*/ 93368473 h 152"/>
                <a:gd name="T4" fmla="*/ 0 w 68"/>
                <a:gd name="T5" fmla="*/ 90539227 h 152"/>
                <a:gd name="T6" fmla="*/ 11667382 w 68"/>
                <a:gd name="T7" fmla="*/ 76392999 h 152"/>
                <a:gd name="T8" fmla="*/ 11667382 w 68"/>
                <a:gd name="T9" fmla="*/ 19806402 h 152"/>
                <a:gd name="T10" fmla="*/ 7000735 w 68"/>
                <a:gd name="T11" fmla="*/ 8487737 h 152"/>
                <a:gd name="T12" fmla="*/ 0 w 68"/>
                <a:gd name="T13" fmla="*/ 8487737 h 152"/>
                <a:gd name="T14" fmla="*/ 0 w 68"/>
                <a:gd name="T15" fmla="*/ 5658491 h 152"/>
                <a:gd name="T16" fmla="*/ 21000677 w 68"/>
                <a:gd name="T17" fmla="*/ 0 h 152"/>
                <a:gd name="T18" fmla="*/ 21000677 w 68"/>
                <a:gd name="T19" fmla="*/ 76392999 h 152"/>
                <a:gd name="T20" fmla="*/ 32668059 w 68"/>
                <a:gd name="T21" fmla="*/ 90539227 h 152"/>
                <a:gd name="T22" fmla="*/ 32668059 w 68"/>
                <a:gd name="T23" fmla="*/ 93368473 h 152"/>
                <a:gd name="T24" fmla="*/ 0 w 68"/>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2">
                  <a:moveTo>
                    <a:pt x="0" y="151"/>
                  </a:moveTo>
                  <a:lnTo>
                    <a:pt x="0" y="151"/>
                  </a:lnTo>
                  <a:cubicBezTo>
                    <a:pt x="0" y="146"/>
                    <a:pt x="0" y="146"/>
                    <a:pt x="0" y="146"/>
                  </a:cubicBezTo>
                  <a:cubicBezTo>
                    <a:pt x="26" y="146"/>
                    <a:pt x="26" y="141"/>
                    <a:pt x="26" y="124"/>
                  </a:cubicBezTo>
                  <a:cubicBezTo>
                    <a:pt x="26" y="32"/>
                    <a:pt x="26" y="32"/>
                    <a:pt x="26" y="32"/>
                  </a:cubicBezTo>
                  <a:cubicBezTo>
                    <a:pt x="26" y="21"/>
                    <a:pt x="26" y="16"/>
                    <a:pt x="15" y="16"/>
                  </a:cubicBezTo>
                  <a:cubicBezTo>
                    <a:pt x="0" y="16"/>
                    <a:pt x="0" y="16"/>
                    <a:pt x="0" y="16"/>
                  </a:cubicBezTo>
                  <a:cubicBezTo>
                    <a:pt x="0" y="11"/>
                    <a:pt x="0" y="11"/>
                    <a:pt x="0" y="11"/>
                  </a:cubicBezTo>
                  <a:cubicBezTo>
                    <a:pt x="15" y="11"/>
                    <a:pt x="31" y="5"/>
                    <a:pt x="46" y="0"/>
                  </a:cubicBezTo>
                  <a:cubicBezTo>
                    <a:pt x="46" y="124"/>
                    <a:pt x="46" y="124"/>
                    <a:pt x="46" y="124"/>
                  </a:cubicBezTo>
                  <a:cubicBezTo>
                    <a:pt x="46" y="141"/>
                    <a:pt x="46" y="146"/>
                    <a:pt x="67" y="146"/>
                  </a:cubicBezTo>
                  <a:cubicBezTo>
                    <a:pt x="67" y="151"/>
                    <a:pt x="67" y="151"/>
                    <a:pt x="67" y="151"/>
                  </a:cubicBezTo>
                  <a:lnTo>
                    <a:pt x="0" y="151"/>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3" name="Freeform 340"/>
            <p:cNvSpPr>
              <a:spLocks noChangeArrowheads="1"/>
            </p:cNvSpPr>
            <p:nvPr/>
          </p:nvSpPr>
          <p:spPr bwMode="auto">
            <a:xfrm>
              <a:off x="9689294" y="8624233"/>
              <a:ext cx="167795" cy="271654"/>
            </a:xfrm>
            <a:custGeom>
              <a:avLst/>
              <a:gdLst>
                <a:gd name="T0" fmla="*/ 61941524 w 100"/>
                <a:gd name="T1" fmla="*/ 2993385 h 157"/>
                <a:gd name="T2" fmla="*/ 61941524 w 100"/>
                <a:gd name="T3" fmla="*/ 2993385 h 157"/>
                <a:gd name="T4" fmla="*/ 19709201 w 100"/>
                <a:gd name="T5" fmla="*/ 101792387 h 157"/>
                <a:gd name="T6" fmla="*/ 5631200 w 100"/>
                <a:gd name="T7" fmla="*/ 104785772 h 157"/>
                <a:gd name="T8" fmla="*/ 5631200 w 100"/>
                <a:gd name="T9" fmla="*/ 101792387 h 157"/>
                <a:gd name="T10" fmla="*/ 50679124 w 100"/>
                <a:gd name="T11" fmla="*/ 14968654 h 157"/>
                <a:gd name="T12" fmla="*/ 19709201 w 100"/>
                <a:gd name="T13" fmla="*/ 14968654 h 157"/>
                <a:gd name="T14" fmla="*/ 2815600 w 100"/>
                <a:gd name="T15" fmla="*/ 23950539 h 157"/>
                <a:gd name="T16" fmla="*/ 0 w 100"/>
                <a:gd name="T17" fmla="*/ 23950539 h 157"/>
                <a:gd name="T18" fmla="*/ 2815600 w 100"/>
                <a:gd name="T19" fmla="*/ 0 h 157"/>
                <a:gd name="T20" fmla="*/ 59125924 w 100"/>
                <a:gd name="T21" fmla="*/ 0 h 157"/>
                <a:gd name="T22" fmla="*/ 61941524 w 100"/>
                <a:gd name="T23" fmla="*/ 2993385 h 1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 h="157">
                  <a:moveTo>
                    <a:pt x="99" y="5"/>
                  </a:moveTo>
                  <a:lnTo>
                    <a:pt x="99" y="5"/>
                  </a:lnTo>
                  <a:cubicBezTo>
                    <a:pt x="73" y="52"/>
                    <a:pt x="53" y="104"/>
                    <a:pt x="31" y="151"/>
                  </a:cubicBezTo>
                  <a:cubicBezTo>
                    <a:pt x="11" y="156"/>
                    <a:pt x="11" y="156"/>
                    <a:pt x="11" y="156"/>
                  </a:cubicBezTo>
                  <a:cubicBezTo>
                    <a:pt x="11" y="151"/>
                    <a:pt x="11" y="151"/>
                    <a:pt x="11" y="151"/>
                  </a:cubicBezTo>
                  <a:cubicBezTo>
                    <a:pt x="36" y="114"/>
                    <a:pt x="63" y="63"/>
                    <a:pt x="84" y="21"/>
                  </a:cubicBezTo>
                  <a:cubicBezTo>
                    <a:pt x="31" y="21"/>
                    <a:pt x="31" y="21"/>
                    <a:pt x="31" y="21"/>
                  </a:cubicBezTo>
                  <a:cubicBezTo>
                    <a:pt x="16" y="21"/>
                    <a:pt x="11" y="21"/>
                    <a:pt x="6" y="37"/>
                  </a:cubicBezTo>
                  <a:cubicBezTo>
                    <a:pt x="0" y="37"/>
                    <a:pt x="0" y="37"/>
                    <a:pt x="0" y="37"/>
                  </a:cubicBezTo>
                  <a:cubicBezTo>
                    <a:pt x="0" y="26"/>
                    <a:pt x="0" y="11"/>
                    <a:pt x="6" y="0"/>
                  </a:cubicBezTo>
                  <a:cubicBezTo>
                    <a:pt x="94" y="0"/>
                    <a:pt x="94" y="0"/>
                    <a:pt x="94" y="0"/>
                  </a:cubicBezTo>
                  <a:lnTo>
                    <a:pt x="99" y="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4" name="Freeform 341"/>
            <p:cNvSpPr>
              <a:spLocks noChangeArrowheads="1"/>
            </p:cNvSpPr>
            <p:nvPr/>
          </p:nvSpPr>
          <p:spPr bwMode="auto">
            <a:xfrm>
              <a:off x="10328510" y="8624233"/>
              <a:ext cx="103873" cy="255675"/>
            </a:xfrm>
            <a:custGeom>
              <a:avLst/>
              <a:gdLst>
                <a:gd name="T0" fmla="*/ 0 w 68"/>
                <a:gd name="T1" fmla="*/ 93368473 h 152"/>
                <a:gd name="T2" fmla="*/ 0 w 68"/>
                <a:gd name="T3" fmla="*/ 93368473 h 152"/>
                <a:gd name="T4" fmla="*/ 0 w 68"/>
                <a:gd name="T5" fmla="*/ 90539227 h 152"/>
                <a:gd name="T6" fmla="*/ 11667382 w 68"/>
                <a:gd name="T7" fmla="*/ 76392999 h 152"/>
                <a:gd name="T8" fmla="*/ 11667382 w 68"/>
                <a:gd name="T9" fmla="*/ 19806402 h 152"/>
                <a:gd name="T10" fmla="*/ 7000735 w 68"/>
                <a:gd name="T11" fmla="*/ 8487737 h 152"/>
                <a:gd name="T12" fmla="*/ 0 w 68"/>
                <a:gd name="T13" fmla="*/ 8487737 h 152"/>
                <a:gd name="T14" fmla="*/ 0 w 68"/>
                <a:gd name="T15" fmla="*/ 5658491 h 152"/>
                <a:gd name="T16" fmla="*/ 21000677 w 68"/>
                <a:gd name="T17" fmla="*/ 0 h 152"/>
                <a:gd name="T18" fmla="*/ 21000677 w 68"/>
                <a:gd name="T19" fmla="*/ 76392999 h 152"/>
                <a:gd name="T20" fmla="*/ 32668059 w 68"/>
                <a:gd name="T21" fmla="*/ 90539227 h 152"/>
                <a:gd name="T22" fmla="*/ 32668059 w 68"/>
                <a:gd name="T23" fmla="*/ 93368473 h 152"/>
                <a:gd name="T24" fmla="*/ 0 w 68"/>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2">
                  <a:moveTo>
                    <a:pt x="0" y="151"/>
                  </a:moveTo>
                  <a:lnTo>
                    <a:pt x="0" y="151"/>
                  </a:lnTo>
                  <a:cubicBezTo>
                    <a:pt x="0" y="146"/>
                    <a:pt x="0" y="146"/>
                    <a:pt x="0" y="146"/>
                  </a:cubicBezTo>
                  <a:cubicBezTo>
                    <a:pt x="26" y="146"/>
                    <a:pt x="26" y="141"/>
                    <a:pt x="26" y="124"/>
                  </a:cubicBezTo>
                  <a:cubicBezTo>
                    <a:pt x="26" y="32"/>
                    <a:pt x="26" y="32"/>
                    <a:pt x="26" y="32"/>
                  </a:cubicBezTo>
                  <a:cubicBezTo>
                    <a:pt x="26" y="21"/>
                    <a:pt x="26" y="16"/>
                    <a:pt x="15" y="16"/>
                  </a:cubicBezTo>
                  <a:cubicBezTo>
                    <a:pt x="0" y="16"/>
                    <a:pt x="0" y="16"/>
                    <a:pt x="0" y="16"/>
                  </a:cubicBezTo>
                  <a:cubicBezTo>
                    <a:pt x="0" y="11"/>
                    <a:pt x="0" y="11"/>
                    <a:pt x="0" y="11"/>
                  </a:cubicBezTo>
                  <a:cubicBezTo>
                    <a:pt x="15" y="11"/>
                    <a:pt x="31" y="5"/>
                    <a:pt x="46" y="0"/>
                  </a:cubicBezTo>
                  <a:cubicBezTo>
                    <a:pt x="46" y="124"/>
                    <a:pt x="46" y="124"/>
                    <a:pt x="46" y="124"/>
                  </a:cubicBezTo>
                  <a:cubicBezTo>
                    <a:pt x="46" y="141"/>
                    <a:pt x="46" y="146"/>
                    <a:pt x="67" y="146"/>
                  </a:cubicBezTo>
                  <a:cubicBezTo>
                    <a:pt x="67" y="151"/>
                    <a:pt x="67" y="151"/>
                    <a:pt x="67" y="151"/>
                  </a:cubicBezTo>
                  <a:lnTo>
                    <a:pt x="0" y="151"/>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5" name="Freeform 342"/>
            <p:cNvSpPr>
              <a:spLocks noChangeArrowheads="1"/>
            </p:cNvSpPr>
            <p:nvPr/>
          </p:nvSpPr>
          <p:spPr bwMode="auto">
            <a:xfrm>
              <a:off x="10520276" y="8624233"/>
              <a:ext cx="151813" cy="271654"/>
            </a:xfrm>
            <a:custGeom>
              <a:avLst/>
              <a:gdLst>
                <a:gd name="T0" fmla="*/ 49558869 w 94"/>
                <a:gd name="T1" fmla="*/ 23950539 h 157"/>
                <a:gd name="T2" fmla="*/ 49558869 w 94"/>
                <a:gd name="T3" fmla="*/ 23950539 h 157"/>
                <a:gd name="T4" fmla="*/ 44342316 w 94"/>
                <a:gd name="T5" fmla="*/ 35925809 h 157"/>
                <a:gd name="T6" fmla="*/ 33907595 w 94"/>
                <a:gd name="T7" fmla="*/ 44907694 h 157"/>
                <a:gd name="T8" fmla="*/ 52167146 w 94"/>
                <a:gd name="T9" fmla="*/ 74846733 h 157"/>
                <a:gd name="T10" fmla="*/ 26082765 w 94"/>
                <a:gd name="T11" fmla="*/ 104785772 h 157"/>
                <a:gd name="T12" fmla="*/ 0 w 94"/>
                <a:gd name="T13" fmla="*/ 74846733 h 157"/>
                <a:gd name="T14" fmla="*/ 5216553 w 94"/>
                <a:gd name="T15" fmla="*/ 62871463 h 157"/>
                <a:gd name="T16" fmla="*/ 15649659 w 94"/>
                <a:gd name="T17" fmla="*/ 50896194 h 157"/>
                <a:gd name="T18" fmla="*/ 2608277 w 94"/>
                <a:gd name="T19" fmla="*/ 23950539 h 157"/>
                <a:gd name="T20" fmla="*/ 26082765 w 94"/>
                <a:gd name="T21" fmla="*/ 0 h 157"/>
                <a:gd name="T22" fmla="*/ 49558869 w 94"/>
                <a:gd name="T23" fmla="*/ 23950539 h 157"/>
                <a:gd name="T24" fmla="*/ 39124148 w 94"/>
                <a:gd name="T25" fmla="*/ 80835233 h 157"/>
                <a:gd name="T26" fmla="*/ 39124148 w 94"/>
                <a:gd name="T27" fmla="*/ 80835233 h 157"/>
                <a:gd name="T28" fmla="*/ 20866212 w 94"/>
                <a:gd name="T29" fmla="*/ 50896194 h 157"/>
                <a:gd name="T30" fmla="*/ 10433106 w 94"/>
                <a:gd name="T31" fmla="*/ 74846733 h 157"/>
                <a:gd name="T32" fmla="*/ 26082765 w 94"/>
                <a:gd name="T33" fmla="*/ 98797272 h 157"/>
                <a:gd name="T34" fmla="*/ 39124148 w 94"/>
                <a:gd name="T35" fmla="*/ 80835233 h 157"/>
                <a:gd name="T36" fmla="*/ 10433106 w 94"/>
                <a:gd name="T37" fmla="*/ 20957154 h 157"/>
                <a:gd name="T38" fmla="*/ 10433106 w 94"/>
                <a:gd name="T39" fmla="*/ 20957154 h 157"/>
                <a:gd name="T40" fmla="*/ 31299319 w 94"/>
                <a:gd name="T41" fmla="*/ 44907694 h 157"/>
                <a:gd name="T42" fmla="*/ 36515872 w 94"/>
                <a:gd name="T43" fmla="*/ 23950539 h 157"/>
                <a:gd name="T44" fmla="*/ 26082765 w 94"/>
                <a:gd name="T45" fmla="*/ 2993385 h 157"/>
                <a:gd name="T46" fmla="*/ 10433106 w 94"/>
                <a:gd name="T47" fmla="*/ 20957154 h 1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4" h="157">
                  <a:moveTo>
                    <a:pt x="88" y="37"/>
                  </a:moveTo>
                  <a:lnTo>
                    <a:pt x="88" y="37"/>
                  </a:lnTo>
                  <a:cubicBezTo>
                    <a:pt x="88" y="42"/>
                    <a:pt x="83" y="47"/>
                    <a:pt x="78" y="52"/>
                  </a:cubicBezTo>
                  <a:cubicBezTo>
                    <a:pt x="78" y="58"/>
                    <a:pt x="72" y="63"/>
                    <a:pt x="61" y="68"/>
                  </a:cubicBezTo>
                  <a:cubicBezTo>
                    <a:pt x="78" y="78"/>
                    <a:pt x="93" y="88"/>
                    <a:pt x="93" y="114"/>
                  </a:cubicBezTo>
                  <a:cubicBezTo>
                    <a:pt x="93" y="141"/>
                    <a:pt x="66" y="156"/>
                    <a:pt x="46" y="156"/>
                  </a:cubicBezTo>
                  <a:cubicBezTo>
                    <a:pt x="20" y="156"/>
                    <a:pt x="0" y="141"/>
                    <a:pt x="0" y="114"/>
                  </a:cubicBezTo>
                  <a:cubicBezTo>
                    <a:pt x="0" y="104"/>
                    <a:pt x="5" y="99"/>
                    <a:pt x="10" y="94"/>
                  </a:cubicBezTo>
                  <a:cubicBezTo>
                    <a:pt x="15" y="88"/>
                    <a:pt x="20" y="83"/>
                    <a:pt x="30" y="78"/>
                  </a:cubicBezTo>
                  <a:cubicBezTo>
                    <a:pt x="15" y="68"/>
                    <a:pt x="5" y="58"/>
                    <a:pt x="5" y="37"/>
                  </a:cubicBezTo>
                  <a:cubicBezTo>
                    <a:pt x="5" y="21"/>
                    <a:pt x="20" y="0"/>
                    <a:pt x="46" y="0"/>
                  </a:cubicBezTo>
                  <a:cubicBezTo>
                    <a:pt x="72" y="0"/>
                    <a:pt x="88" y="16"/>
                    <a:pt x="88" y="37"/>
                  </a:cubicBezTo>
                  <a:close/>
                  <a:moveTo>
                    <a:pt x="72" y="119"/>
                  </a:moveTo>
                  <a:lnTo>
                    <a:pt x="72" y="119"/>
                  </a:lnTo>
                  <a:cubicBezTo>
                    <a:pt x="72" y="99"/>
                    <a:pt x="56" y="88"/>
                    <a:pt x="36" y="78"/>
                  </a:cubicBezTo>
                  <a:cubicBezTo>
                    <a:pt x="25" y="88"/>
                    <a:pt x="20" y="99"/>
                    <a:pt x="20" y="114"/>
                  </a:cubicBezTo>
                  <a:cubicBezTo>
                    <a:pt x="20" y="136"/>
                    <a:pt x="30" y="146"/>
                    <a:pt x="46" y="146"/>
                  </a:cubicBezTo>
                  <a:cubicBezTo>
                    <a:pt x="61" y="146"/>
                    <a:pt x="72" y="136"/>
                    <a:pt x="72" y="119"/>
                  </a:cubicBezTo>
                  <a:close/>
                  <a:moveTo>
                    <a:pt x="20" y="32"/>
                  </a:moveTo>
                  <a:lnTo>
                    <a:pt x="20" y="32"/>
                  </a:lnTo>
                  <a:cubicBezTo>
                    <a:pt x="20" y="52"/>
                    <a:pt x="36" y="58"/>
                    <a:pt x="56" y="68"/>
                  </a:cubicBezTo>
                  <a:cubicBezTo>
                    <a:pt x="61" y="58"/>
                    <a:pt x="66" y="52"/>
                    <a:pt x="66" y="37"/>
                  </a:cubicBezTo>
                  <a:cubicBezTo>
                    <a:pt x="66" y="16"/>
                    <a:pt x="56" y="5"/>
                    <a:pt x="46" y="5"/>
                  </a:cubicBezTo>
                  <a:cubicBezTo>
                    <a:pt x="30" y="5"/>
                    <a:pt x="20" y="21"/>
                    <a:pt x="20" y="3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6" name="Freeform 343"/>
            <p:cNvSpPr>
              <a:spLocks noChangeArrowheads="1"/>
            </p:cNvSpPr>
            <p:nvPr/>
          </p:nvSpPr>
          <p:spPr bwMode="auto">
            <a:xfrm>
              <a:off x="11167483" y="8624233"/>
              <a:ext cx="95883" cy="255675"/>
            </a:xfrm>
            <a:custGeom>
              <a:avLst/>
              <a:gdLst>
                <a:gd name="T0" fmla="*/ 0 w 63"/>
                <a:gd name="T1" fmla="*/ 93368473 h 152"/>
                <a:gd name="T2" fmla="*/ 0 w 63"/>
                <a:gd name="T3" fmla="*/ 93368473 h 152"/>
                <a:gd name="T4" fmla="*/ 0 w 63"/>
                <a:gd name="T5" fmla="*/ 90539227 h 152"/>
                <a:gd name="T6" fmla="*/ 9265646 w 63"/>
                <a:gd name="T7" fmla="*/ 76392999 h 152"/>
                <a:gd name="T8" fmla="*/ 9265646 w 63"/>
                <a:gd name="T9" fmla="*/ 19806402 h 152"/>
                <a:gd name="T10" fmla="*/ 4632823 w 63"/>
                <a:gd name="T11" fmla="*/ 8487737 h 152"/>
                <a:gd name="T12" fmla="*/ 0 w 63"/>
                <a:gd name="T13" fmla="*/ 8487737 h 152"/>
                <a:gd name="T14" fmla="*/ 0 w 63"/>
                <a:gd name="T15" fmla="*/ 5658491 h 152"/>
                <a:gd name="T16" fmla="*/ 18531292 w 63"/>
                <a:gd name="T17" fmla="*/ 0 h 152"/>
                <a:gd name="T18" fmla="*/ 18531292 w 63"/>
                <a:gd name="T19" fmla="*/ 76392999 h 152"/>
                <a:gd name="T20" fmla="*/ 30111828 w 63"/>
                <a:gd name="T21" fmla="*/ 90539227 h 152"/>
                <a:gd name="T22" fmla="*/ 30111828 w 63"/>
                <a:gd name="T23" fmla="*/ 93368473 h 152"/>
                <a:gd name="T24" fmla="*/ 0 w 63"/>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 h="152">
                  <a:moveTo>
                    <a:pt x="0" y="151"/>
                  </a:moveTo>
                  <a:lnTo>
                    <a:pt x="0" y="151"/>
                  </a:lnTo>
                  <a:cubicBezTo>
                    <a:pt x="0" y="146"/>
                    <a:pt x="0" y="146"/>
                    <a:pt x="0" y="146"/>
                  </a:cubicBezTo>
                  <a:cubicBezTo>
                    <a:pt x="21" y="146"/>
                    <a:pt x="21" y="141"/>
                    <a:pt x="21" y="124"/>
                  </a:cubicBezTo>
                  <a:cubicBezTo>
                    <a:pt x="21" y="32"/>
                    <a:pt x="21" y="32"/>
                    <a:pt x="21" y="32"/>
                  </a:cubicBezTo>
                  <a:cubicBezTo>
                    <a:pt x="21" y="21"/>
                    <a:pt x="21" y="16"/>
                    <a:pt x="11" y="16"/>
                  </a:cubicBezTo>
                  <a:cubicBezTo>
                    <a:pt x="0" y="16"/>
                    <a:pt x="0" y="16"/>
                    <a:pt x="0" y="16"/>
                  </a:cubicBezTo>
                  <a:cubicBezTo>
                    <a:pt x="0" y="11"/>
                    <a:pt x="0" y="11"/>
                    <a:pt x="0" y="11"/>
                  </a:cubicBezTo>
                  <a:cubicBezTo>
                    <a:pt x="16" y="11"/>
                    <a:pt x="26" y="5"/>
                    <a:pt x="41" y="0"/>
                  </a:cubicBezTo>
                  <a:cubicBezTo>
                    <a:pt x="41" y="124"/>
                    <a:pt x="41" y="124"/>
                    <a:pt x="41" y="124"/>
                  </a:cubicBezTo>
                  <a:cubicBezTo>
                    <a:pt x="41" y="141"/>
                    <a:pt x="41" y="146"/>
                    <a:pt x="62" y="146"/>
                  </a:cubicBezTo>
                  <a:cubicBezTo>
                    <a:pt x="62" y="151"/>
                    <a:pt x="62" y="151"/>
                    <a:pt x="62" y="151"/>
                  </a:cubicBezTo>
                  <a:lnTo>
                    <a:pt x="0" y="151"/>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7" name="Freeform 344"/>
            <p:cNvSpPr>
              <a:spLocks noChangeArrowheads="1"/>
            </p:cNvSpPr>
            <p:nvPr/>
          </p:nvSpPr>
          <p:spPr bwMode="auto">
            <a:xfrm>
              <a:off x="11343267" y="8624233"/>
              <a:ext cx="151813" cy="271654"/>
            </a:xfrm>
            <a:custGeom>
              <a:avLst/>
              <a:gdLst>
                <a:gd name="T0" fmla="*/ 52167146 w 94"/>
                <a:gd name="T1" fmla="*/ 38920924 h 157"/>
                <a:gd name="T2" fmla="*/ 52167146 w 94"/>
                <a:gd name="T3" fmla="*/ 38920924 h 157"/>
                <a:gd name="T4" fmla="*/ 20866212 w 94"/>
                <a:gd name="T5" fmla="*/ 101792387 h 157"/>
                <a:gd name="T6" fmla="*/ 2608277 w 94"/>
                <a:gd name="T7" fmla="*/ 104785772 h 157"/>
                <a:gd name="T8" fmla="*/ 2608277 w 94"/>
                <a:gd name="T9" fmla="*/ 101792387 h 157"/>
                <a:gd name="T10" fmla="*/ 41734040 w 94"/>
                <a:gd name="T11" fmla="*/ 56882963 h 157"/>
                <a:gd name="T12" fmla="*/ 31299319 w 94"/>
                <a:gd name="T13" fmla="*/ 62871463 h 157"/>
                <a:gd name="T14" fmla="*/ 23474489 w 94"/>
                <a:gd name="T15" fmla="*/ 62871463 h 157"/>
                <a:gd name="T16" fmla="*/ 0 w 94"/>
                <a:gd name="T17" fmla="*/ 35925809 h 157"/>
                <a:gd name="T18" fmla="*/ 26082765 w 94"/>
                <a:gd name="T19" fmla="*/ 0 h 157"/>
                <a:gd name="T20" fmla="*/ 52167146 w 94"/>
                <a:gd name="T21" fmla="*/ 38920924 h 157"/>
                <a:gd name="T22" fmla="*/ 10433106 w 94"/>
                <a:gd name="T23" fmla="*/ 26945654 h 157"/>
                <a:gd name="T24" fmla="*/ 10433106 w 94"/>
                <a:gd name="T25" fmla="*/ 26945654 h 157"/>
                <a:gd name="T26" fmla="*/ 28691042 w 94"/>
                <a:gd name="T27" fmla="*/ 56882963 h 157"/>
                <a:gd name="T28" fmla="*/ 41734040 w 94"/>
                <a:gd name="T29" fmla="*/ 47901079 h 157"/>
                <a:gd name="T30" fmla="*/ 41734040 w 94"/>
                <a:gd name="T31" fmla="*/ 38920924 h 157"/>
                <a:gd name="T32" fmla="*/ 23474489 w 94"/>
                <a:gd name="T33" fmla="*/ 2993385 h 157"/>
                <a:gd name="T34" fmla="*/ 10433106 w 94"/>
                <a:gd name="T35" fmla="*/ 26945654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4" h="157">
                  <a:moveTo>
                    <a:pt x="93" y="58"/>
                  </a:moveTo>
                  <a:lnTo>
                    <a:pt x="93" y="58"/>
                  </a:lnTo>
                  <a:cubicBezTo>
                    <a:pt x="93" y="104"/>
                    <a:pt x="73" y="136"/>
                    <a:pt x="36" y="151"/>
                  </a:cubicBezTo>
                  <a:cubicBezTo>
                    <a:pt x="25" y="156"/>
                    <a:pt x="10" y="156"/>
                    <a:pt x="5" y="156"/>
                  </a:cubicBezTo>
                  <a:cubicBezTo>
                    <a:pt x="5" y="151"/>
                    <a:pt x="5" y="151"/>
                    <a:pt x="5" y="151"/>
                  </a:cubicBezTo>
                  <a:cubicBezTo>
                    <a:pt x="36" y="146"/>
                    <a:pt x="61" y="119"/>
                    <a:pt x="73" y="83"/>
                  </a:cubicBezTo>
                  <a:cubicBezTo>
                    <a:pt x="56" y="94"/>
                    <a:pt x="56" y="94"/>
                    <a:pt x="56" y="94"/>
                  </a:cubicBezTo>
                  <a:cubicBezTo>
                    <a:pt x="51" y="94"/>
                    <a:pt x="46" y="94"/>
                    <a:pt x="41" y="94"/>
                  </a:cubicBezTo>
                  <a:cubicBezTo>
                    <a:pt x="15" y="94"/>
                    <a:pt x="0" y="78"/>
                    <a:pt x="0" y="52"/>
                  </a:cubicBezTo>
                  <a:cubicBezTo>
                    <a:pt x="0" y="26"/>
                    <a:pt x="15" y="0"/>
                    <a:pt x="46" y="0"/>
                  </a:cubicBezTo>
                  <a:cubicBezTo>
                    <a:pt x="78" y="0"/>
                    <a:pt x="93" y="26"/>
                    <a:pt x="93" y="58"/>
                  </a:cubicBezTo>
                  <a:close/>
                  <a:moveTo>
                    <a:pt x="20" y="42"/>
                  </a:moveTo>
                  <a:lnTo>
                    <a:pt x="20" y="42"/>
                  </a:lnTo>
                  <a:cubicBezTo>
                    <a:pt x="20" y="63"/>
                    <a:pt x="31" y="83"/>
                    <a:pt x="51" y="83"/>
                  </a:cubicBezTo>
                  <a:cubicBezTo>
                    <a:pt x="56" y="83"/>
                    <a:pt x="67" y="78"/>
                    <a:pt x="73" y="73"/>
                  </a:cubicBezTo>
                  <a:cubicBezTo>
                    <a:pt x="73" y="68"/>
                    <a:pt x="73" y="63"/>
                    <a:pt x="73" y="58"/>
                  </a:cubicBezTo>
                  <a:cubicBezTo>
                    <a:pt x="73" y="37"/>
                    <a:pt x="67" y="5"/>
                    <a:pt x="41" y="5"/>
                  </a:cubicBezTo>
                  <a:cubicBezTo>
                    <a:pt x="25" y="5"/>
                    <a:pt x="20" y="26"/>
                    <a:pt x="20" y="4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8" name="Freeform 345"/>
            <p:cNvSpPr>
              <a:spLocks noChangeArrowheads="1"/>
            </p:cNvSpPr>
            <p:nvPr/>
          </p:nvSpPr>
          <p:spPr bwMode="auto">
            <a:xfrm>
              <a:off x="11950524" y="8624233"/>
              <a:ext cx="167795" cy="255675"/>
            </a:xfrm>
            <a:custGeom>
              <a:avLst/>
              <a:gdLst>
                <a:gd name="T0" fmla="*/ 61941524 w 100"/>
                <a:gd name="T1" fmla="*/ 73563753 h 152"/>
                <a:gd name="T2" fmla="*/ 61941524 w 100"/>
                <a:gd name="T3" fmla="*/ 73563753 h 152"/>
                <a:gd name="T4" fmla="*/ 53494724 w 100"/>
                <a:gd name="T5" fmla="*/ 93368473 h 152"/>
                <a:gd name="T6" fmla="*/ 0 w 100"/>
                <a:gd name="T7" fmla="*/ 93368473 h 152"/>
                <a:gd name="T8" fmla="*/ 0 w 100"/>
                <a:gd name="T9" fmla="*/ 90539227 h 152"/>
                <a:gd name="T10" fmla="*/ 25340401 w 100"/>
                <a:gd name="T11" fmla="*/ 65076016 h 152"/>
                <a:gd name="T12" fmla="*/ 42232324 w 100"/>
                <a:gd name="T13" fmla="*/ 28294139 h 152"/>
                <a:gd name="T14" fmla="*/ 25340401 w 100"/>
                <a:gd name="T15" fmla="*/ 8487737 h 152"/>
                <a:gd name="T16" fmla="*/ 5631200 w 100"/>
                <a:gd name="T17" fmla="*/ 22635648 h 152"/>
                <a:gd name="T18" fmla="*/ 0 w 100"/>
                <a:gd name="T19" fmla="*/ 19806402 h 152"/>
                <a:gd name="T20" fmla="*/ 11262400 w 100"/>
                <a:gd name="T21" fmla="*/ 8487737 h 152"/>
                <a:gd name="T22" fmla="*/ 28156001 w 100"/>
                <a:gd name="T23" fmla="*/ 0 h 152"/>
                <a:gd name="T24" fmla="*/ 53494724 w 100"/>
                <a:gd name="T25" fmla="*/ 25464894 h 152"/>
                <a:gd name="T26" fmla="*/ 36601123 w 100"/>
                <a:gd name="T27" fmla="*/ 59417524 h 152"/>
                <a:gd name="T28" fmla="*/ 14078001 w 100"/>
                <a:gd name="T29" fmla="*/ 84880736 h 152"/>
                <a:gd name="T30" fmla="*/ 42232324 w 100"/>
                <a:gd name="T31" fmla="*/ 84880736 h 152"/>
                <a:gd name="T32" fmla="*/ 563103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3" y="130"/>
                    <a:pt x="93" y="141"/>
                    <a:pt x="88" y="151"/>
                  </a:cubicBezTo>
                  <a:cubicBezTo>
                    <a:pt x="0" y="151"/>
                    <a:pt x="0" y="151"/>
                    <a:pt x="0" y="151"/>
                  </a:cubicBezTo>
                  <a:cubicBezTo>
                    <a:pt x="0" y="146"/>
                    <a:pt x="0" y="146"/>
                    <a:pt x="0" y="146"/>
                  </a:cubicBezTo>
                  <a:cubicBezTo>
                    <a:pt x="16" y="136"/>
                    <a:pt x="27" y="119"/>
                    <a:pt x="42" y="104"/>
                  </a:cubicBezTo>
                  <a:cubicBezTo>
                    <a:pt x="52" y="88"/>
                    <a:pt x="68" y="68"/>
                    <a:pt x="68" y="47"/>
                  </a:cubicBezTo>
                  <a:cubicBezTo>
                    <a:pt x="68" y="26"/>
                    <a:pt x="57" y="16"/>
                    <a:pt x="42" y="16"/>
                  </a:cubicBezTo>
                  <a:cubicBezTo>
                    <a:pt x="27" y="16"/>
                    <a:pt x="16" y="26"/>
                    <a:pt x="10" y="37"/>
                  </a:cubicBezTo>
                  <a:cubicBezTo>
                    <a:pt x="0" y="32"/>
                    <a:pt x="0" y="32"/>
                    <a:pt x="0" y="32"/>
                  </a:cubicBezTo>
                  <a:cubicBezTo>
                    <a:pt x="16" y="16"/>
                    <a:pt x="16" y="16"/>
                    <a:pt x="16" y="16"/>
                  </a:cubicBezTo>
                  <a:cubicBezTo>
                    <a:pt x="27" y="5"/>
                    <a:pt x="37" y="0"/>
                    <a:pt x="47" y="0"/>
                  </a:cubicBezTo>
                  <a:cubicBezTo>
                    <a:pt x="73" y="0"/>
                    <a:pt x="88" y="16"/>
                    <a:pt x="88" y="42"/>
                  </a:cubicBezTo>
                  <a:cubicBezTo>
                    <a:pt x="88" y="63"/>
                    <a:pt x="78" y="73"/>
                    <a:pt x="57" y="99"/>
                  </a:cubicBezTo>
                  <a:cubicBezTo>
                    <a:pt x="21" y="136"/>
                    <a:pt x="21" y="136"/>
                    <a:pt x="21" y="136"/>
                  </a:cubicBezTo>
                  <a:cubicBezTo>
                    <a:pt x="68" y="136"/>
                    <a:pt x="68" y="136"/>
                    <a:pt x="68" y="136"/>
                  </a:cubicBezTo>
                  <a:cubicBezTo>
                    <a:pt x="83" y="136"/>
                    <a:pt x="83" y="136"/>
                    <a:pt x="93" y="119"/>
                  </a:cubicBezTo>
                  <a:lnTo>
                    <a:pt x="99" y="119"/>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9" name="Freeform 346"/>
            <p:cNvSpPr>
              <a:spLocks noChangeArrowheads="1"/>
            </p:cNvSpPr>
            <p:nvPr/>
          </p:nvSpPr>
          <p:spPr bwMode="auto">
            <a:xfrm>
              <a:off x="12166260" y="8624233"/>
              <a:ext cx="159805" cy="271654"/>
            </a:xfrm>
            <a:custGeom>
              <a:avLst/>
              <a:gdLst>
                <a:gd name="T0" fmla="*/ 54717878 w 99"/>
                <a:gd name="T1" fmla="*/ 50896194 h 157"/>
                <a:gd name="T2" fmla="*/ 54717878 w 99"/>
                <a:gd name="T3" fmla="*/ 50896194 h 157"/>
                <a:gd name="T4" fmla="*/ 26056286 w 99"/>
                <a:gd name="T5" fmla="*/ 104785772 h 157"/>
                <a:gd name="T6" fmla="*/ 0 w 99"/>
                <a:gd name="T7" fmla="*/ 50896194 h 157"/>
                <a:gd name="T8" fmla="*/ 26056286 w 99"/>
                <a:gd name="T9" fmla="*/ 0 h 157"/>
                <a:gd name="T10" fmla="*/ 54717878 w 99"/>
                <a:gd name="T11" fmla="*/ 50896194 h 157"/>
                <a:gd name="T12" fmla="*/ 10422837 w 99"/>
                <a:gd name="T13" fmla="*/ 50896194 h 157"/>
                <a:gd name="T14" fmla="*/ 10422837 w 99"/>
                <a:gd name="T15" fmla="*/ 50896194 h 157"/>
                <a:gd name="T16" fmla="*/ 26056286 w 99"/>
                <a:gd name="T17" fmla="*/ 98797272 h 157"/>
                <a:gd name="T18" fmla="*/ 39084429 w 99"/>
                <a:gd name="T19" fmla="*/ 50896194 h 157"/>
                <a:gd name="T20" fmla="*/ 26056286 w 99"/>
                <a:gd name="T21" fmla="*/ 2993385 h 157"/>
                <a:gd name="T22" fmla="*/ 10422837 w 99"/>
                <a:gd name="T23" fmla="*/ 50896194 h 1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9" h="157">
                  <a:moveTo>
                    <a:pt x="98" y="78"/>
                  </a:moveTo>
                  <a:lnTo>
                    <a:pt x="98" y="78"/>
                  </a:lnTo>
                  <a:cubicBezTo>
                    <a:pt x="98" y="114"/>
                    <a:pt x="82" y="156"/>
                    <a:pt x="46" y="156"/>
                  </a:cubicBezTo>
                  <a:cubicBezTo>
                    <a:pt x="10" y="156"/>
                    <a:pt x="0" y="114"/>
                    <a:pt x="0" y="78"/>
                  </a:cubicBezTo>
                  <a:cubicBezTo>
                    <a:pt x="0" y="42"/>
                    <a:pt x="10" y="0"/>
                    <a:pt x="46" y="0"/>
                  </a:cubicBezTo>
                  <a:cubicBezTo>
                    <a:pt x="82" y="0"/>
                    <a:pt x="98" y="42"/>
                    <a:pt x="98" y="78"/>
                  </a:cubicBezTo>
                  <a:close/>
                  <a:moveTo>
                    <a:pt x="20" y="78"/>
                  </a:moveTo>
                  <a:lnTo>
                    <a:pt x="20" y="78"/>
                  </a:lnTo>
                  <a:cubicBezTo>
                    <a:pt x="20" y="109"/>
                    <a:pt x="26" y="146"/>
                    <a:pt x="46" y="146"/>
                  </a:cubicBezTo>
                  <a:cubicBezTo>
                    <a:pt x="67" y="146"/>
                    <a:pt x="72" y="109"/>
                    <a:pt x="72" y="78"/>
                  </a:cubicBezTo>
                  <a:cubicBezTo>
                    <a:pt x="72" y="42"/>
                    <a:pt x="67" y="5"/>
                    <a:pt x="46" y="5"/>
                  </a:cubicBezTo>
                  <a:cubicBezTo>
                    <a:pt x="26" y="5"/>
                    <a:pt x="20" y="42"/>
                    <a:pt x="20" y="7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0" name="Freeform 347"/>
            <p:cNvSpPr>
              <a:spLocks noChangeArrowheads="1"/>
            </p:cNvSpPr>
            <p:nvPr/>
          </p:nvSpPr>
          <p:spPr bwMode="auto">
            <a:xfrm>
              <a:off x="12781507" y="8624233"/>
              <a:ext cx="167795" cy="255675"/>
            </a:xfrm>
            <a:custGeom>
              <a:avLst/>
              <a:gdLst>
                <a:gd name="T0" fmla="*/ 61941524 w 100"/>
                <a:gd name="T1" fmla="*/ 73563753 h 152"/>
                <a:gd name="T2" fmla="*/ 61941524 w 100"/>
                <a:gd name="T3" fmla="*/ 73563753 h 152"/>
                <a:gd name="T4" fmla="*/ 53494724 w 100"/>
                <a:gd name="T5" fmla="*/ 93368473 h 152"/>
                <a:gd name="T6" fmla="*/ 0 w 100"/>
                <a:gd name="T7" fmla="*/ 93368473 h 152"/>
                <a:gd name="T8" fmla="*/ 0 w 100"/>
                <a:gd name="T9" fmla="*/ 90539227 h 152"/>
                <a:gd name="T10" fmla="*/ 25340401 w 100"/>
                <a:gd name="T11" fmla="*/ 65076016 h 152"/>
                <a:gd name="T12" fmla="*/ 42232324 w 100"/>
                <a:gd name="T13" fmla="*/ 28294139 h 152"/>
                <a:gd name="T14" fmla="*/ 25340401 w 100"/>
                <a:gd name="T15" fmla="*/ 8487737 h 152"/>
                <a:gd name="T16" fmla="*/ 5631200 w 100"/>
                <a:gd name="T17" fmla="*/ 22635648 h 152"/>
                <a:gd name="T18" fmla="*/ 2815600 w 100"/>
                <a:gd name="T19" fmla="*/ 19806402 h 152"/>
                <a:gd name="T20" fmla="*/ 11262400 w 100"/>
                <a:gd name="T21" fmla="*/ 8487737 h 152"/>
                <a:gd name="T22" fmla="*/ 30969923 w 100"/>
                <a:gd name="T23" fmla="*/ 0 h 152"/>
                <a:gd name="T24" fmla="*/ 53494724 w 100"/>
                <a:gd name="T25" fmla="*/ 25464894 h 152"/>
                <a:gd name="T26" fmla="*/ 36601123 w 100"/>
                <a:gd name="T27" fmla="*/ 59417524 h 152"/>
                <a:gd name="T28" fmla="*/ 16893601 w 100"/>
                <a:gd name="T29" fmla="*/ 84880736 h 152"/>
                <a:gd name="T30" fmla="*/ 42232324 w 100"/>
                <a:gd name="T31" fmla="*/ 84880736 h 152"/>
                <a:gd name="T32" fmla="*/ 591259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9" y="130"/>
                    <a:pt x="94" y="141"/>
                    <a:pt x="88" y="151"/>
                  </a:cubicBezTo>
                  <a:cubicBezTo>
                    <a:pt x="0" y="151"/>
                    <a:pt x="0" y="151"/>
                    <a:pt x="0" y="151"/>
                  </a:cubicBezTo>
                  <a:cubicBezTo>
                    <a:pt x="0" y="146"/>
                    <a:pt x="0" y="146"/>
                    <a:pt x="0" y="146"/>
                  </a:cubicBezTo>
                  <a:cubicBezTo>
                    <a:pt x="16" y="136"/>
                    <a:pt x="27" y="119"/>
                    <a:pt x="42" y="104"/>
                  </a:cubicBezTo>
                  <a:cubicBezTo>
                    <a:pt x="58" y="88"/>
                    <a:pt x="68" y="68"/>
                    <a:pt x="68" y="47"/>
                  </a:cubicBezTo>
                  <a:cubicBezTo>
                    <a:pt x="68" y="26"/>
                    <a:pt x="58" y="16"/>
                    <a:pt x="42" y="16"/>
                  </a:cubicBezTo>
                  <a:cubicBezTo>
                    <a:pt x="27" y="16"/>
                    <a:pt x="16" y="26"/>
                    <a:pt x="11" y="37"/>
                  </a:cubicBezTo>
                  <a:cubicBezTo>
                    <a:pt x="5" y="32"/>
                    <a:pt x="5" y="32"/>
                    <a:pt x="5" y="32"/>
                  </a:cubicBezTo>
                  <a:cubicBezTo>
                    <a:pt x="16" y="16"/>
                    <a:pt x="16" y="16"/>
                    <a:pt x="16" y="16"/>
                  </a:cubicBezTo>
                  <a:cubicBezTo>
                    <a:pt x="27" y="5"/>
                    <a:pt x="37" y="0"/>
                    <a:pt x="52" y="0"/>
                  </a:cubicBezTo>
                  <a:cubicBezTo>
                    <a:pt x="73" y="0"/>
                    <a:pt x="88" y="16"/>
                    <a:pt x="88" y="42"/>
                  </a:cubicBezTo>
                  <a:cubicBezTo>
                    <a:pt x="88" y="63"/>
                    <a:pt x="83" y="73"/>
                    <a:pt x="58" y="99"/>
                  </a:cubicBezTo>
                  <a:cubicBezTo>
                    <a:pt x="27" y="136"/>
                    <a:pt x="27" y="136"/>
                    <a:pt x="27" y="136"/>
                  </a:cubicBezTo>
                  <a:cubicBezTo>
                    <a:pt x="68" y="136"/>
                    <a:pt x="68" y="136"/>
                    <a:pt x="68" y="136"/>
                  </a:cubicBezTo>
                  <a:cubicBezTo>
                    <a:pt x="83" y="136"/>
                    <a:pt x="83" y="136"/>
                    <a:pt x="94" y="119"/>
                  </a:cubicBezTo>
                  <a:lnTo>
                    <a:pt x="99" y="119"/>
                  </a:lnTo>
                </a:path>
              </a:pathLst>
            </a:custGeom>
            <a:solidFill>
              <a:schemeClr val="bg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1" name="Freeform 348"/>
            <p:cNvSpPr>
              <a:spLocks noChangeArrowheads="1"/>
            </p:cNvSpPr>
            <p:nvPr/>
          </p:nvSpPr>
          <p:spPr bwMode="auto">
            <a:xfrm>
              <a:off x="13021213" y="8624233"/>
              <a:ext cx="103873" cy="255675"/>
            </a:xfrm>
            <a:custGeom>
              <a:avLst/>
              <a:gdLst>
                <a:gd name="T0" fmla="*/ 0 w 68"/>
                <a:gd name="T1" fmla="*/ 93368473 h 152"/>
                <a:gd name="T2" fmla="*/ 0 w 68"/>
                <a:gd name="T3" fmla="*/ 93368473 h 152"/>
                <a:gd name="T4" fmla="*/ 0 w 68"/>
                <a:gd name="T5" fmla="*/ 90539227 h 152"/>
                <a:gd name="T6" fmla="*/ 11667382 w 68"/>
                <a:gd name="T7" fmla="*/ 76392999 h 152"/>
                <a:gd name="T8" fmla="*/ 11667382 w 68"/>
                <a:gd name="T9" fmla="*/ 19806402 h 152"/>
                <a:gd name="T10" fmla="*/ 4666647 w 68"/>
                <a:gd name="T11" fmla="*/ 8487737 h 152"/>
                <a:gd name="T12" fmla="*/ 0 w 68"/>
                <a:gd name="T13" fmla="*/ 8487737 h 152"/>
                <a:gd name="T14" fmla="*/ 0 w 68"/>
                <a:gd name="T15" fmla="*/ 5658491 h 152"/>
                <a:gd name="T16" fmla="*/ 21000677 w 68"/>
                <a:gd name="T17" fmla="*/ 0 h 152"/>
                <a:gd name="T18" fmla="*/ 21000677 w 68"/>
                <a:gd name="T19" fmla="*/ 76392999 h 152"/>
                <a:gd name="T20" fmla="*/ 32668059 w 68"/>
                <a:gd name="T21" fmla="*/ 90539227 h 152"/>
                <a:gd name="T22" fmla="*/ 32668059 w 68"/>
                <a:gd name="T23" fmla="*/ 93368473 h 152"/>
                <a:gd name="T24" fmla="*/ 0 w 68"/>
                <a:gd name="T25" fmla="*/ 93368473 h 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152">
                  <a:moveTo>
                    <a:pt x="0" y="151"/>
                  </a:moveTo>
                  <a:lnTo>
                    <a:pt x="0" y="151"/>
                  </a:lnTo>
                  <a:cubicBezTo>
                    <a:pt x="0" y="146"/>
                    <a:pt x="0" y="146"/>
                    <a:pt x="0" y="146"/>
                  </a:cubicBezTo>
                  <a:cubicBezTo>
                    <a:pt x="21" y="146"/>
                    <a:pt x="26" y="141"/>
                    <a:pt x="26" y="124"/>
                  </a:cubicBezTo>
                  <a:cubicBezTo>
                    <a:pt x="26" y="32"/>
                    <a:pt x="26" y="32"/>
                    <a:pt x="26" y="32"/>
                  </a:cubicBezTo>
                  <a:cubicBezTo>
                    <a:pt x="26" y="21"/>
                    <a:pt x="21" y="16"/>
                    <a:pt x="11" y="16"/>
                  </a:cubicBezTo>
                  <a:cubicBezTo>
                    <a:pt x="0" y="16"/>
                    <a:pt x="0" y="16"/>
                    <a:pt x="0" y="16"/>
                  </a:cubicBezTo>
                  <a:cubicBezTo>
                    <a:pt x="0" y="11"/>
                    <a:pt x="0" y="11"/>
                    <a:pt x="0" y="11"/>
                  </a:cubicBezTo>
                  <a:cubicBezTo>
                    <a:pt x="16" y="11"/>
                    <a:pt x="31" y="5"/>
                    <a:pt x="42" y="0"/>
                  </a:cubicBezTo>
                  <a:cubicBezTo>
                    <a:pt x="42" y="124"/>
                    <a:pt x="42" y="124"/>
                    <a:pt x="42" y="124"/>
                  </a:cubicBezTo>
                  <a:cubicBezTo>
                    <a:pt x="42" y="141"/>
                    <a:pt x="47" y="146"/>
                    <a:pt x="67" y="146"/>
                  </a:cubicBezTo>
                  <a:cubicBezTo>
                    <a:pt x="67" y="151"/>
                    <a:pt x="67" y="151"/>
                    <a:pt x="67" y="151"/>
                  </a:cubicBezTo>
                  <a:lnTo>
                    <a:pt x="0" y="151"/>
                  </a:lnTo>
                </a:path>
              </a:pathLst>
            </a:custGeom>
            <a:solidFill>
              <a:schemeClr val="bg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2" name="Freeform 349"/>
            <p:cNvSpPr>
              <a:spLocks noChangeArrowheads="1"/>
            </p:cNvSpPr>
            <p:nvPr/>
          </p:nvSpPr>
          <p:spPr bwMode="auto">
            <a:xfrm>
              <a:off x="13604499" y="8624233"/>
              <a:ext cx="167795" cy="255675"/>
            </a:xfrm>
            <a:custGeom>
              <a:avLst/>
              <a:gdLst>
                <a:gd name="T0" fmla="*/ 61941524 w 100"/>
                <a:gd name="T1" fmla="*/ 73563753 h 152"/>
                <a:gd name="T2" fmla="*/ 61941524 w 100"/>
                <a:gd name="T3" fmla="*/ 73563753 h 152"/>
                <a:gd name="T4" fmla="*/ 59125924 w 100"/>
                <a:gd name="T5" fmla="*/ 93368473 h 152"/>
                <a:gd name="T6" fmla="*/ 0 w 100"/>
                <a:gd name="T7" fmla="*/ 93368473 h 152"/>
                <a:gd name="T8" fmla="*/ 0 w 100"/>
                <a:gd name="T9" fmla="*/ 90539227 h 152"/>
                <a:gd name="T10" fmla="*/ 25340401 w 100"/>
                <a:gd name="T11" fmla="*/ 65076016 h 152"/>
                <a:gd name="T12" fmla="*/ 45047924 w 100"/>
                <a:gd name="T13" fmla="*/ 28294139 h 152"/>
                <a:gd name="T14" fmla="*/ 25340401 w 100"/>
                <a:gd name="T15" fmla="*/ 8487737 h 152"/>
                <a:gd name="T16" fmla="*/ 5631200 w 100"/>
                <a:gd name="T17" fmla="*/ 22635648 h 152"/>
                <a:gd name="T18" fmla="*/ 2815600 w 100"/>
                <a:gd name="T19" fmla="*/ 19806402 h 152"/>
                <a:gd name="T20" fmla="*/ 11262400 w 100"/>
                <a:gd name="T21" fmla="*/ 8487737 h 152"/>
                <a:gd name="T22" fmla="*/ 33785523 w 100"/>
                <a:gd name="T23" fmla="*/ 0 h 152"/>
                <a:gd name="T24" fmla="*/ 56310324 w 100"/>
                <a:gd name="T25" fmla="*/ 25464894 h 152"/>
                <a:gd name="T26" fmla="*/ 36601123 w 100"/>
                <a:gd name="T27" fmla="*/ 59417524 h 152"/>
                <a:gd name="T28" fmla="*/ 16893601 w 100"/>
                <a:gd name="T29" fmla="*/ 84880736 h 152"/>
                <a:gd name="T30" fmla="*/ 42232324 w 100"/>
                <a:gd name="T31" fmla="*/ 84880736 h 152"/>
                <a:gd name="T32" fmla="*/ 591259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9" y="130"/>
                    <a:pt x="94" y="141"/>
                    <a:pt x="94" y="151"/>
                  </a:cubicBezTo>
                  <a:cubicBezTo>
                    <a:pt x="0" y="151"/>
                    <a:pt x="0" y="151"/>
                    <a:pt x="0" y="151"/>
                  </a:cubicBezTo>
                  <a:cubicBezTo>
                    <a:pt x="0" y="146"/>
                    <a:pt x="0" y="146"/>
                    <a:pt x="0" y="146"/>
                  </a:cubicBezTo>
                  <a:cubicBezTo>
                    <a:pt x="16" y="136"/>
                    <a:pt x="26" y="119"/>
                    <a:pt x="41" y="104"/>
                  </a:cubicBezTo>
                  <a:cubicBezTo>
                    <a:pt x="58" y="88"/>
                    <a:pt x="73" y="68"/>
                    <a:pt x="73" y="47"/>
                  </a:cubicBezTo>
                  <a:cubicBezTo>
                    <a:pt x="73" y="26"/>
                    <a:pt x="58" y="16"/>
                    <a:pt x="41" y="16"/>
                  </a:cubicBezTo>
                  <a:cubicBezTo>
                    <a:pt x="26" y="16"/>
                    <a:pt x="16" y="26"/>
                    <a:pt x="11" y="37"/>
                  </a:cubicBezTo>
                  <a:cubicBezTo>
                    <a:pt x="6" y="32"/>
                    <a:pt x="6" y="32"/>
                    <a:pt x="6" y="32"/>
                  </a:cubicBezTo>
                  <a:cubicBezTo>
                    <a:pt x="16" y="16"/>
                    <a:pt x="16" y="16"/>
                    <a:pt x="16" y="16"/>
                  </a:cubicBezTo>
                  <a:cubicBezTo>
                    <a:pt x="26" y="5"/>
                    <a:pt x="36" y="0"/>
                    <a:pt x="53" y="0"/>
                  </a:cubicBezTo>
                  <a:cubicBezTo>
                    <a:pt x="73" y="0"/>
                    <a:pt x="89" y="16"/>
                    <a:pt x="89" y="42"/>
                  </a:cubicBezTo>
                  <a:cubicBezTo>
                    <a:pt x="89" y="63"/>
                    <a:pt x="83" y="73"/>
                    <a:pt x="58" y="99"/>
                  </a:cubicBezTo>
                  <a:cubicBezTo>
                    <a:pt x="26" y="136"/>
                    <a:pt x="26" y="136"/>
                    <a:pt x="26" y="136"/>
                  </a:cubicBezTo>
                  <a:cubicBezTo>
                    <a:pt x="68" y="136"/>
                    <a:pt x="68" y="136"/>
                    <a:pt x="68" y="136"/>
                  </a:cubicBezTo>
                  <a:cubicBezTo>
                    <a:pt x="83" y="136"/>
                    <a:pt x="83" y="136"/>
                    <a:pt x="94" y="119"/>
                  </a:cubicBezTo>
                  <a:lnTo>
                    <a:pt x="99" y="119"/>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3" name="Freeform 350"/>
            <p:cNvSpPr>
              <a:spLocks noChangeArrowheads="1"/>
            </p:cNvSpPr>
            <p:nvPr/>
          </p:nvSpPr>
          <p:spPr bwMode="auto">
            <a:xfrm>
              <a:off x="13820234" y="8624233"/>
              <a:ext cx="167795" cy="255675"/>
            </a:xfrm>
            <a:custGeom>
              <a:avLst/>
              <a:gdLst>
                <a:gd name="T0" fmla="*/ 61941524 w 100"/>
                <a:gd name="T1" fmla="*/ 73563753 h 152"/>
                <a:gd name="T2" fmla="*/ 61941524 w 100"/>
                <a:gd name="T3" fmla="*/ 73563753 h 152"/>
                <a:gd name="T4" fmla="*/ 53494724 w 100"/>
                <a:gd name="T5" fmla="*/ 93368473 h 152"/>
                <a:gd name="T6" fmla="*/ 0 w 100"/>
                <a:gd name="T7" fmla="*/ 93368473 h 152"/>
                <a:gd name="T8" fmla="*/ 0 w 100"/>
                <a:gd name="T9" fmla="*/ 90539227 h 152"/>
                <a:gd name="T10" fmla="*/ 22524801 w 100"/>
                <a:gd name="T11" fmla="*/ 65076016 h 152"/>
                <a:gd name="T12" fmla="*/ 42232324 w 100"/>
                <a:gd name="T13" fmla="*/ 28294139 h 152"/>
                <a:gd name="T14" fmla="*/ 22524801 w 100"/>
                <a:gd name="T15" fmla="*/ 8487737 h 152"/>
                <a:gd name="T16" fmla="*/ 2815600 w 100"/>
                <a:gd name="T17" fmla="*/ 22635648 h 152"/>
                <a:gd name="T18" fmla="*/ 0 w 100"/>
                <a:gd name="T19" fmla="*/ 19806402 h 152"/>
                <a:gd name="T20" fmla="*/ 11262400 w 100"/>
                <a:gd name="T21" fmla="*/ 8487737 h 152"/>
                <a:gd name="T22" fmla="*/ 28156001 w 100"/>
                <a:gd name="T23" fmla="*/ 0 h 152"/>
                <a:gd name="T24" fmla="*/ 53494724 w 100"/>
                <a:gd name="T25" fmla="*/ 25464894 h 152"/>
                <a:gd name="T26" fmla="*/ 36601123 w 100"/>
                <a:gd name="T27" fmla="*/ 59417524 h 152"/>
                <a:gd name="T28" fmla="*/ 14078001 w 100"/>
                <a:gd name="T29" fmla="*/ 84880736 h 152"/>
                <a:gd name="T30" fmla="*/ 42232324 w 100"/>
                <a:gd name="T31" fmla="*/ 84880736 h 152"/>
                <a:gd name="T32" fmla="*/ 53494724 w 100"/>
                <a:gd name="T33" fmla="*/ 73563753 h 152"/>
                <a:gd name="T34" fmla="*/ 61941524 w 100"/>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2">
                  <a:moveTo>
                    <a:pt x="99" y="119"/>
                  </a:moveTo>
                  <a:lnTo>
                    <a:pt x="99" y="119"/>
                  </a:lnTo>
                  <a:cubicBezTo>
                    <a:pt x="94" y="130"/>
                    <a:pt x="88" y="141"/>
                    <a:pt x="88" y="151"/>
                  </a:cubicBezTo>
                  <a:cubicBezTo>
                    <a:pt x="0" y="151"/>
                    <a:pt x="0" y="151"/>
                    <a:pt x="0" y="151"/>
                  </a:cubicBezTo>
                  <a:cubicBezTo>
                    <a:pt x="0" y="146"/>
                    <a:pt x="0" y="146"/>
                    <a:pt x="0" y="146"/>
                  </a:cubicBezTo>
                  <a:cubicBezTo>
                    <a:pt x="11" y="136"/>
                    <a:pt x="27" y="119"/>
                    <a:pt x="37" y="104"/>
                  </a:cubicBezTo>
                  <a:cubicBezTo>
                    <a:pt x="53" y="88"/>
                    <a:pt x="68" y="68"/>
                    <a:pt x="68" y="47"/>
                  </a:cubicBezTo>
                  <a:cubicBezTo>
                    <a:pt x="68" y="26"/>
                    <a:pt x="58" y="16"/>
                    <a:pt x="37" y="16"/>
                  </a:cubicBezTo>
                  <a:cubicBezTo>
                    <a:pt x="22" y="16"/>
                    <a:pt x="11" y="26"/>
                    <a:pt x="5" y="37"/>
                  </a:cubicBezTo>
                  <a:cubicBezTo>
                    <a:pt x="0" y="32"/>
                    <a:pt x="0" y="32"/>
                    <a:pt x="0" y="32"/>
                  </a:cubicBezTo>
                  <a:cubicBezTo>
                    <a:pt x="17" y="16"/>
                    <a:pt x="17" y="16"/>
                    <a:pt x="17" y="16"/>
                  </a:cubicBezTo>
                  <a:cubicBezTo>
                    <a:pt x="22" y="5"/>
                    <a:pt x="32" y="0"/>
                    <a:pt x="47" y="0"/>
                  </a:cubicBezTo>
                  <a:cubicBezTo>
                    <a:pt x="68" y="0"/>
                    <a:pt x="88" y="16"/>
                    <a:pt x="88" y="42"/>
                  </a:cubicBezTo>
                  <a:cubicBezTo>
                    <a:pt x="88" y="63"/>
                    <a:pt x="78" y="73"/>
                    <a:pt x="58" y="99"/>
                  </a:cubicBezTo>
                  <a:cubicBezTo>
                    <a:pt x="22" y="136"/>
                    <a:pt x="22" y="136"/>
                    <a:pt x="22" y="136"/>
                  </a:cubicBezTo>
                  <a:cubicBezTo>
                    <a:pt x="68" y="136"/>
                    <a:pt x="68" y="136"/>
                    <a:pt x="68" y="136"/>
                  </a:cubicBezTo>
                  <a:cubicBezTo>
                    <a:pt x="78" y="136"/>
                    <a:pt x="83" y="136"/>
                    <a:pt x="88" y="119"/>
                  </a:cubicBezTo>
                  <a:lnTo>
                    <a:pt x="99" y="119"/>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4" name="Freeform 351"/>
            <p:cNvSpPr>
              <a:spLocks noChangeArrowheads="1"/>
            </p:cNvSpPr>
            <p:nvPr/>
          </p:nvSpPr>
          <p:spPr bwMode="auto">
            <a:xfrm>
              <a:off x="14435481" y="8624233"/>
              <a:ext cx="159805" cy="255675"/>
            </a:xfrm>
            <a:custGeom>
              <a:avLst/>
              <a:gdLst>
                <a:gd name="T0" fmla="*/ 54717878 w 99"/>
                <a:gd name="T1" fmla="*/ 73563753 h 152"/>
                <a:gd name="T2" fmla="*/ 54717878 w 99"/>
                <a:gd name="T3" fmla="*/ 73563753 h 152"/>
                <a:gd name="T4" fmla="*/ 52112572 w 99"/>
                <a:gd name="T5" fmla="*/ 93368473 h 152"/>
                <a:gd name="T6" fmla="*/ 0 w 99"/>
                <a:gd name="T7" fmla="*/ 93368473 h 152"/>
                <a:gd name="T8" fmla="*/ 0 w 99"/>
                <a:gd name="T9" fmla="*/ 90539227 h 152"/>
                <a:gd name="T10" fmla="*/ 23450980 w 99"/>
                <a:gd name="T11" fmla="*/ 65076016 h 152"/>
                <a:gd name="T12" fmla="*/ 39084429 w 99"/>
                <a:gd name="T13" fmla="*/ 28294139 h 152"/>
                <a:gd name="T14" fmla="*/ 23450980 w 99"/>
                <a:gd name="T15" fmla="*/ 8487737 h 152"/>
                <a:gd name="T16" fmla="*/ 5210612 w 99"/>
                <a:gd name="T17" fmla="*/ 22635648 h 152"/>
                <a:gd name="T18" fmla="*/ 2605306 w 99"/>
                <a:gd name="T19" fmla="*/ 19806402 h 152"/>
                <a:gd name="T20" fmla="*/ 7817531 w 99"/>
                <a:gd name="T21" fmla="*/ 8487737 h 152"/>
                <a:gd name="T22" fmla="*/ 28661592 w 99"/>
                <a:gd name="T23" fmla="*/ 0 h 152"/>
                <a:gd name="T24" fmla="*/ 49507266 w 99"/>
                <a:gd name="T25" fmla="*/ 25464894 h 152"/>
                <a:gd name="T26" fmla="*/ 31266897 w 99"/>
                <a:gd name="T27" fmla="*/ 59417524 h 152"/>
                <a:gd name="T28" fmla="*/ 13028143 w 99"/>
                <a:gd name="T29" fmla="*/ 84880736 h 152"/>
                <a:gd name="T30" fmla="*/ 36479123 w 99"/>
                <a:gd name="T31" fmla="*/ 84880736 h 152"/>
                <a:gd name="T32" fmla="*/ 52112572 w 99"/>
                <a:gd name="T33" fmla="*/ 73563753 h 152"/>
                <a:gd name="T34" fmla="*/ 54717878 w 99"/>
                <a:gd name="T35" fmla="*/ 73563753 h 15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2">
                  <a:moveTo>
                    <a:pt x="98" y="119"/>
                  </a:moveTo>
                  <a:lnTo>
                    <a:pt x="98" y="119"/>
                  </a:lnTo>
                  <a:cubicBezTo>
                    <a:pt x="98" y="130"/>
                    <a:pt x="93" y="141"/>
                    <a:pt x="93" y="151"/>
                  </a:cubicBezTo>
                  <a:cubicBezTo>
                    <a:pt x="0" y="151"/>
                    <a:pt x="0" y="151"/>
                    <a:pt x="0" y="151"/>
                  </a:cubicBezTo>
                  <a:cubicBezTo>
                    <a:pt x="0" y="146"/>
                    <a:pt x="0" y="146"/>
                    <a:pt x="0" y="146"/>
                  </a:cubicBezTo>
                  <a:cubicBezTo>
                    <a:pt x="15" y="136"/>
                    <a:pt x="25" y="119"/>
                    <a:pt x="41" y="104"/>
                  </a:cubicBezTo>
                  <a:cubicBezTo>
                    <a:pt x="57" y="88"/>
                    <a:pt x="72" y="68"/>
                    <a:pt x="72" y="47"/>
                  </a:cubicBezTo>
                  <a:cubicBezTo>
                    <a:pt x="72" y="26"/>
                    <a:pt x="62" y="16"/>
                    <a:pt x="41" y="16"/>
                  </a:cubicBezTo>
                  <a:cubicBezTo>
                    <a:pt x="25" y="16"/>
                    <a:pt x="15" y="26"/>
                    <a:pt x="10" y="37"/>
                  </a:cubicBezTo>
                  <a:cubicBezTo>
                    <a:pt x="5" y="32"/>
                    <a:pt x="5" y="32"/>
                    <a:pt x="5" y="32"/>
                  </a:cubicBezTo>
                  <a:cubicBezTo>
                    <a:pt x="15" y="16"/>
                    <a:pt x="15" y="16"/>
                    <a:pt x="15" y="16"/>
                  </a:cubicBezTo>
                  <a:cubicBezTo>
                    <a:pt x="25" y="5"/>
                    <a:pt x="35" y="0"/>
                    <a:pt x="52" y="0"/>
                  </a:cubicBezTo>
                  <a:cubicBezTo>
                    <a:pt x="72" y="0"/>
                    <a:pt x="88" y="16"/>
                    <a:pt x="88" y="42"/>
                  </a:cubicBezTo>
                  <a:cubicBezTo>
                    <a:pt x="88" y="63"/>
                    <a:pt x="83" y="73"/>
                    <a:pt x="57" y="99"/>
                  </a:cubicBezTo>
                  <a:cubicBezTo>
                    <a:pt x="25" y="136"/>
                    <a:pt x="25" y="136"/>
                    <a:pt x="25" y="136"/>
                  </a:cubicBezTo>
                  <a:cubicBezTo>
                    <a:pt x="67" y="136"/>
                    <a:pt x="67" y="136"/>
                    <a:pt x="67" y="136"/>
                  </a:cubicBezTo>
                  <a:cubicBezTo>
                    <a:pt x="83" y="136"/>
                    <a:pt x="88" y="136"/>
                    <a:pt x="93" y="119"/>
                  </a:cubicBezTo>
                  <a:lnTo>
                    <a:pt x="98" y="119"/>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5" name="Freeform 352"/>
            <p:cNvSpPr>
              <a:spLocks noChangeArrowheads="1"/>
            </p:cNvSpPr>
            <p:nvPr/>
          </p:nvSpPr>
          <p:spPr bwMode="auto">
            <a:xfrm>
              <a:off x="14643227" y="8624233"/>
              <a:ext cx="159805" cy="271654"/>
            </a:xfrm>
            <a:custGeom>
              <a:avLst/>
              <a:gdLst>
                <a:gd name="T0" fmla="*/ 2829390 w 95"/>
                <a:gd name="T1" fmla="*/ 17963770 h 157"/>
                <a:gd name="T2" fmla="*/ 2829390 w 95"/>
                <a:gd name="T3" fmla="*/ 17963770 h 157"/>
                <a:gd name="T4" fmla="*/ 11319240 w 95"/>
                <a:gd name="T5" fmla="*/ 5988500 h 157"/>
                <a:gd name="T6" fmla="*/ 31126650 w 95"/>
                <a:gd name="T7" fmla="*/ 0 h 157"/>
                <a:gd name="T8" fmla="*/ 50934059 w 95"/>
                <a:gd name="T9" fmla="*/ 20957154 h 157"/>
                <a:gd name="T10" fmla="*/ 48104669 w 95"/>
                <a:gd name="T11" fmla="*/ 29939039 h 157"/>
                <a:gd name="T12" fmla="*/ 36785429 w 95"/>
                <a:gd name="T13" fmla="*/ 41914309 h 157"/>
                <a:gd name="T14" fmla="*/ 36785429 w 95"/>
                <a:gd name="T15" fmla="*/ 41914309 h 157"/>
                <a:gd name="T16" fmla="*/ 59422228 w 95"/>
                <a:gd name="T17" fmla="*/ 65864848 h 157"/>
                <a:gd name="T18" fmla="*/ 19807409 w 95"/>
                <a:gd name="T19" fmla="*/ 104785772 h 157"/>
                <a:gd name="T20" fmla="*/ 2829390 w 95"/>
                <a:gd name="T21" fmla="*/ 98797272 h 157"/>
                <a:gd name="T22" fmla="*/ 0 w 95"/>
                <a:gd name="T23" fmla="*/ 92810503 h 157"/>
                <a:gd name="T24" fmla="*/ 2829390 w 95"/>
                <a:gd name="T25" fmla="*/ 86822003 h 157"/>
                <a:gd name="T26" fmla="*/ 5658779 w 95"/>
                <a:gd name="T27" fmla="*/ 86822003 h 157"/>
                <a:gd name="T28" fmla="*/ 25466188 w 95"/>
                <a:gd name="T29" fmla="*/ 98797272 h 157"/>
                <a:gd name="T30" fmla="*/ 45275280 w 95"/>
                <a:gd name="T31" fmla="*/ 68858233 h 157"/>
                <a:gd name="T32" fmla="*/ 25466188 w 95"/>
                <a:gd name="T33" fmla="*/ 47901079 h 157"/>
                <a:gd name="T34" fmla="*/ 16978020 w 95"/>
                <a:gd name="T35" fmla="*/ 50896194 h 157"/>
                <a:gd name="T36" fmla="*/ 16978020 w 95"/>
                <a:gd name="T37" fmla="*/ 47901079 h 157"/>
                <a:gd name="T38" fmla="*/ 39614818 w 95"/>
                <a:gd name="T39" fmla="*/ 23950539 h 157"/>
                <a:gd name="T40" fmla="*/ 25466188 w 95"/>
                <a:gd name="T41" fmla="*/ 11975270 h 157"/>
                <a:gd name="T42" fmla="*/ 5658779 w 95"/>
                <a:gd name="T43" fmla="*/ 20957154 h 157"/>
                <a:gd name="T44" fmla="*/ 2829390 w 95"/>
                <a:gd name="T45" fmla="*/ 17963770 h 15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5" h="157">
                  <a:moveTo>
                    <a:pt x="6" y="26"/>
                  </a:moveTo>
                  <a:lnTo>
                    <a:pt x="6" y="26"/>
                  </a:lnTo>
                  <a:cubicBezTo>
                    <a:pt x="16" y="11"/>
                    <a:pt x="16" y="11"/>
                    <a:pt x="16" y="11"/>
                  </a:cubicBezTo>
                  <a:cubicBezTo>
                    <a:pt x="21" y="5"/>
                    <a:pt x="37" y="0"/>
                    <a:pt x="48" y="0"/>
                  </a:cubicBezTo>
                  <a:cubicBezTo>
                    <a:pt x="68" y="0"/>
                    <a:pt x="83" y="11"/>
                    <a:pt x="83" y="32"/>
                  </a:cubicBezTo>
                  <a:cubicBezTo>
                    <a:pt x="83" y="37"/>
                    <a:pt x="78" y="42"/>
                    <a:pt x="78" y="47"/>
                  </a:cubicBezTo>
                  <a:cubicBezTo>
                    <a:pt x="73" y="52"/>
                    <a:pt x="68" y="58"/>
                    <a:pt x="58" y="63"/>
                  </a:cubicBezTo>
                  <a:cubicBezTo>
                    <a:pt x="78" y="68"/>
                    <a:pt x="94" y="83"/>
                    <a:pt x="94" y="99"/>
                  </a:cubicBezTo>
                  <a:cubicBezTo>
                    <a:pt x="94" y="141"/>
                    <a:pt x="48" y="156"/>
                    <a:pt x="32" y="156"/>
                  </a:cubicBezTo>
                  <a:cubicBezTo>
                    <a:pt x="21" y="156"/>
                    <a:pt x="11" y="151"/>
                    <a:pt x="6" y="146"/>
                  </a:cubicBezTo>
                  <a:cubicBezTo>
                    <a:pt x="0" y="146"/>
                    <a:pt x="0" y="141"/>
                    <a:pt x="0" y="141"/>
                  </a:cubicBezTo>
                  <a:cubicBezTo>
                    <a:pt x="0" y="136"/>
                    <a:pt x="6" y="130"/>
                    <a:pt x="6" y="130"/>
                  </a:cubicBezTo>
                  <a:cubicBezTo>
                    <a:pt x="11" y="130"/>
                    <a:pt x="11" y="130"/>
                    <a:pt x="11" y="130"/>
                  </a:cubicBezTo>
                  <a:cubicBezTo>
                    <a:pt x="21" y="136"/>
                    <a:pt x="32" y="146"/>
                    <a:pt x="42" y="146"/>
                  </a:cubicBezTo>
                  <a:cubicBezTo>
                    <a:pt x="63" y="146"/>
                    <a:pt x="73" y="130"/>
                    <a:pt x="73" y="104"/>
                  </a:cubicBezTo>
                  <a:cubicBezTo>
                    <a:pt x="73" y="83"/>
                    <a:pt x="58" y="73"/>
                    <a:pt x="42" y="73"/>
                  </a:cubicBezTo>
                  <a:cubicBezTo>
                    <a:pt x="37" y="73"/>
                    <a:pt x="32" y="78"/>
                    <a:pt x="26" y="78"/>
                  </a:cubicBezTo>
                  <a:cubicBezTo>
                    <a:pt x="26" y="73"/>
                    <a:pt x="26" y="73"/>
                    <a:pt x="26" y="73"/>
                  </a:cubicBezTo>
                  <a:cubicBezTo>
                    <a:pt x="48" y="63"/>
                    <a:pt x="63" y="52"/>
                    <a:pt x="63" y="37"/>
                  </a:cubicBezTo>
                  <a:cubicBezTo>
                    <a:pt x="63" y="21"/>
                    <a:pt x="53" y="16"/>
                    <a:pt x="42" y="16"/>
                  </a:cubicBezTo>
                  <a:cubicBezTo>
                    <a:pt x="26" y="16"/>
                    <a:pt x="16" y="26"/>
                    <a:pt x="11" y="32"/>
                  </a:cubicBezTo>
                  <a:lnTo>
                    <a:pt x="6" y="26"/>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6" name="Freeform 353"/>
            <p:cNvSpPr>
              <a:spLocks noChangeArrowheads="1"/>
            </p:cNvSpPr>
            <p:nvPr/>
          </p:nvSpPr>
          <p:spPr bwMode="auto">
            <a:xfrm>
              <a:off x="9473557" y="9343319"/>
              <a:ext cx="159805" cy="271654"/>
            </a:xfrm>
            <a:custGeom>
              <a:avLst/>
              <a:gdLst>
                <a:gd name="T0" fmla="*/ 54717878 w 99"/>
                <a:gd name="T1" fmla="*/ 83828618 h 157"/>
                <a:gd name="T2" fmla="*/ 54717878 w 99"/>
                <a:gd name="T3" fmla="*/ 83828618 h 157"/>
                <a:gd name="T4" fmla="*/ 49507266 w 99"/>
                <a:gd name="T5" fmla="*/ 104785772 h 157"/>
                <a:gd name="T6" fmla="*/ 0 w 99"/>
                <a:gd name="T7" fmla="*/ 104785772 h 157"/>
                <a:gd name="T8" fmla="*/ 0 w 99"/>
                <a:gd name="T9" fmla="*/ 101792387 h 157"/>
                <a:gd name="T10" fmla="*/ 18238754 w 99"/>
                <a:gd name="T11" fmla="*/ 74846733 h 157"/>
                <a:gd name="T12" fmla="*/ 36479123 w 99"/>
                <a:gd name="T13" fmla="*/ 35925809 h 157"/>
                <a:gd name="T14" fmla="*/ 23450980 w 99"/>
                <a:gd name="T15" fmla="*/ 14968654 h 157"/>
                <a:gd name="T16" fmla="*/ 2605306 w 99"/>
                <a:gd name="T17" fmla="*/ 26945654 h 157"/>
                <a:gd name="T18" fmla="*/ 0 w 99"/>
                <a:gd name="T19" fmla="*/ 23950539 h 157"/>
                <a:gd name="T20" fmla="*/ 7817531 w 99"/>
                <a:gd name="T21" fmla="*/ 11975270 h 157"/>
                <a:gd name="T22" fmla="*/ 26056286 w 99"/>
                <a:gd name="T23" fmla="*/ 0 h 157"/>
                <a:gd name="T24" fmla="*/ 49507266 w 99"/>
                <a:gd name="T25" fmla="*/ 26945654 h 157"/>
                <a:gd name="T26" fmla="*/ 31266897 w 99"/>
                <a:gd name="T27" fmla="*/ 68858233 h 157"/>
                <a:gd name="T28" fmla="*/ 10422837 w 99"/>
                <a:gd name="T29" fmla="*/ 92810503 h 157"/>
                <a:gd name="T30" fmla="*/ 36479123 w 99"/>
                <a:gd name="T31" fmla="*/ 92810503 h 157"/>
                <a:gd name="T32" fmla="*/ 49507266 w 99"/>
                <a:gd name="T33" fmla="*/ 83828618 h 157"/>
                <a:gd name="T34" fmla="*/ 54717878 w 99"/>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7">
                  <a:moveTo>
                    <a:pt x="98" y="125"/>
                  </a:moveTo>
                  <a:lnTo>
                    <a:pt x="98" y="125"/>
                  </a:lnTo>
                  <a:cubicBezTo>
                    <a:pt x="93" y="135"/>
                    <a:pt x="93" y="146"/>
                    <a:pt x="88" y="156"/>
                  </a:cubicBezTo>
                  <a:cubicBezTo>
                    <a:pt x="0" y="156"/>
                    <a:pt x="0" y="156"/>
                    <a:pt x="0" y="156"/>
                  </a:cubicBezTo>
                  <a:cubicBezTo>
                    <a:pt x="0" y="151"/>
                    <a:pt x="0" y="151"/>
                    <a:pt x="0" y="151"/>
                  </a:cubicBezTo>
                  <a:cubicBezTo>
                    <a:pt x="10" y="135"/>
                    <a:pt x="25" y="125"/>
                    <a:pt x="35" y="110"/>
                  </a:cubicBezTo>
                  <a:cubicBezTo>
                    <a:pt x="51" y="93"/>
                    <a:pt x="66" y="73"/>
                    <a:pt x="66" y="52"/>
                  </a:cubicBezTo>
                  <a:cubicBezTo>
                    <a:pt x="66" y="32"/>
                    <a:pt x="56" y="21"/>
                    <a:pt x="41" y="21"/>
                  </a:cubicBezTo>
                  <a:cubicBezTo>
                    <a:pt x="20" y="21"/>
                    <a:pt x="10" y="32"/>
                    <a:pt x="5" y="42"/>
                  </a:cubicBezTo>
                  <a:cubicBezTo>
                    <a:pt x="0" y="37"/>
                    <a:pt x="0" y="37"/>
                    <a:pt x="0" y="37"/>
                  </a:cubicBezTo>
                  <a:cubicBezTo>
                    <a:pt x="15" y="16"/>
                    <a:pt x="15" y="16"/>
                    <a:pt x="15" y="16"/>
                  </a:cubicBezTo>
                  <a:cubicBezTo>
                    <a:pt x="20" y="11"/>
                    <a:pt x="35" y="0"/>
                    <a:pt x="46" y="0"/>
                  </a:cubicBezTo>
                  <a:cubicBezTo>
                    <a:pt x="66" y="0"/>
                    <a:pt x="88" y="16"/>
                    <a:pt x="88" y="42"/>
                  </a:cubicBezTo>
                  <a:cubicBezTo>
                    <a:pt x="88" y="63"/>
                    <a:pt x="77" y="78"/>
                    <a:pt x="56" y="104"/>
                  </a:cubicBezTo>
                  <a:cubicBezTo>
                    <a:pt x="20" y="140"/>
                    <a:pt x="20" y="140"/>
                    <a:pt x="20" y="140"/>
                  </a:cubicBezTo>
                  <a:cubicBezTo>
                    <a:pt x="66" y="140"/>
                    <a:pt x="66" y="140"/>
                    <a:pt x="66" y="140"/>
                  </a:cubicBezTo>
                  <a:cubicBezTo>
                    <a:pt x="77" y="140"/>
                    <a:pt x="82" y="135"/>
                    <a:pt x="88" y="125"/>
                  </a:cubicBezTo>
                  <a:lnTo>
                    <a:pt x="98" y="12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7" name="Freeform 354"/>
            <p:cNvSpPr>
              <a:spLocks noChangeArrowheads="1"/>
            </p:cNvSpPr>
            <p:nvPr/>
          </p:nvSpPr>
          <p:spPr bwMode="auto">
            <a:xfrm>
              <a:off x="9681302" y="9359299"/>
              <a:ext cx="175785" cy="255675"/>
            </a:xfrm>
            <a:custGeom>
              <a:avLst/>
              <a:gdLst>
                <a:gd name="T0" fmla="*/ 47646106 w 105"/>
                <a:gd name="T1" fmla="*/ 67905262 h 152"/>
                <a:gd name="T2" fmla="*/ 47646106 w 105"/>
                <a:gd name="T3" fmla="*/ 67905262 h 152"/>
                <a:gd name="T4" fmla="*/ 47646106 w 105"/>
                <a:gd name="T5" fmla="*/ 76392999 h 152"/>
                <a:gd name="T6" fmla="*/ 61660356 w 105"/>
                <a:gd name="T7" fmla="*/ 90539227 h 152"/>
                <a:gd name="T8" fmla="*/ 61660356 w 105"/>
                <a:gd name="T9" fmla="*/ 93368473 h 152"/>
                <a:gd name="T10" fmla="*/ 22421795 w 105"/>
                <a:gd name="T11" fmla="*/ 93368473 h 152"/>
                <a:gd name="T12" fmla="*/ 22421795 w 105"/>
                <a:gd name="T13" fmla="*/ 90539227 h 152"/>
                <a:gd name="T14" fmla="*/ 39238560 w 105"/>
                <a:gd name="T15" fmla="*/ 76392999 h 152"/>
                <a:gd name="T16" fmla="*/ 39238560 w 105"/>
                <a:gd name="T17" fmla="*/ 67905262 h 152"/>
                <a:gd name="T18" fmla="*/ 0 w 105"/>
                <a:gd name="T19" fmla="*/ 67905262 h 152"/>
                <a:gd name="T20" fmla="*/ 0 w 105"/>
                <a:gd name="T21" fmla="*/ 59417524 h 152"/>
                <a:gd name="T22" fmla="*/ 44843591 w 105"/>
                <a:gd name="T23" fmla="*/ 0 h 152"/>
                <a:gd name="T24" fmla="*/ 47646106 w 105"/>
                <a:gd name="T25" fmla="*/ 0 h 152"/>
                <a:gd name="T26" fmla="*/ 47646106 w 105"/>
                <a:gd name="T27" fmla="*/ 59417524 h 152"/>
                <a:gd name="T28" fmla="*/ 64462871 w 105"/>
                <a:gd name="T29" fmla="*/ 59417524 h 152"/>
                <a:gd name="T30" fmla="*/ 64462871 w 105"/>
                <a:gd name="T31" fmla="*/ 67905262 h 152"/>
                <a:gd name="T32" fmla="*/ 47646106 w 105"/>
                <a:gd name="T33" fmla="*/ 67905262 h 152"/>
                <a:gd name="T34" fmla="*/ 39238560 w 105"/>
                <a:gd name="T35" fmla="*/ 16975474 h 152"/>
                <a:gd name="T36" fmla="*/ 39238560 w 105"/>
                <a:gd name="T37" fmla="*/ 16975474 h 152"/>
                <a:gd name="T38" fmla="*/ 39238560 w 105"/>
                <a:gd name="T39" fmla="*/ 16975474 h 152"/>
                <a:gd name="T40" fmla="*/ 11211735 w 105"/>
                <a:gd name="T41" fmla="*/ 59417524 h 152"/>
                <a:gd name="T42" fmla="*/ 39238560 w 105"/>
                <a:gd name="T43" fmla="*/ 59417524 h 152"/>
                <a:gd name="T44" fmla="*/ 39238560 w 105"/>
                <a:gd name="T45" fmla="*/ 16975474 h 15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5" h="152">
                  <a:moveTo>
                    <a:pt x="78" y="110"/>
                  </a:moveTo>
                  <a:lnTo>
                    <a:pt x="78" y="110"/>
                  </a:lnTo>
                  <a:cubicBezTo>
                    <a:pt x="78" y="125"/>
                    <a:pt x="78" y="125"/>
                    <a:pt x="78" y="125"/>
                  </a:cubicBezTo>
                  <a:cubicBezTo>
                    <a:pt x="78" y="141"/>
                    <a:pt x="83" y="141"/>
                    <a:pt x="99" y="146"/>
                  </a:cubicBezTo>
                  <a:cubicBezTo>
                    <a:pt x="99" y="151"/>
                    <a:pt x="99" y="151"/>
                    <a:pt x="99" y="151"/>
                  </a:cubicBezTo>
                  <a:cubicBezTo>
                    <a:pt x="36" y="151"/>
                    <a:pt x="36" y="151"/>
                    <a:pt x="36" y="151"/>
                  </a:cubicBezTo>
                  <a:cubicBezTo>
                    <a:pt x="36" y="146"/>
                    <a:pt x="36" y="146"/>
                    <a:pt x="36" y="146"/>
                  </a:cubicBezTo>
                  <a:cubicBezTo>
                    <a:pt x="63" y="141"/>
                    <a:pt x="63" y="141"/>
                    <a:pt x="63" y="125"/>
                  </a:cubicBezTo>
                  <a:cubicBezTo>
                    <a:pt x="63" y="110"/>
                    <a:pt x="63" y="110"/>
                    <a:pt x="63" y="110"/>
                  </a:cubicBezTo>
                  <a:cubicBezTo>
                    <a:pt x="0" y="110"/>
                    <a:pt x="0" y="110"/>
                    <a:pt x="0" y="110"/>
                  </a:cubicBezTo>
                  <a:cubicBezTo>
                    <a:pt x="0" y="99"/>
                    <a:pt x="0" y="99"/>
                    <a:pt x="0" y="99"/>
                  </a:cubicBezTo>
                  <a:cubicBezTo>
                    <a:pt x="21" y="68"/>
                    <a:pt x="47" y="32"/>
                    <a:pt x="73" y="0"/>
                  </a:cubicBezTo>
                  <a:cubicBezTo>
                    <a:pt x="78" y="0"/>
                    <a:pt x="78" y="0"/>
                    <a:pt x="78" y="0"/>
                  </a:cubicBezTo>
                  <a:cubicBezTo>
                    <a:pt x="78" y="99"/>
                    <a:pt x="78" y="99"/>
                    <a:pt x="78" y="99"/>
                  </a:cubicBezTo>
                  <a:cubicBezTo>
                    <a:pt x="104" y="99"/>
                    <a:pt x="104" y="99"/>
                    <a:pt x="104" y="99"/>
                  </a:cubicBezTo>
                  <a:cubicBezTo>
                    <a:pt x="104" y="110"/>
                    <a:pt x="104" y="110"/>
                    <a:pt x="104" y="110"/>
                  </a:cubicBezTo>
                  <a:lnTo>
                    <a:pt x="78" y="110"/>
                  </a:lnTo>
                  <a:close/>
                  <a:moveTo>
                    <a:pt x="63" y="27"/>
                  </a:moveTo>
                  <a:lnTo>
                    <a:pt x="63" y="27"/>
                  </a:lnTo>
                  <a:cubicBezTo>
                    <a:pt x="47" y="47"/>
                    <a:pt x="31" y="68"/>
                    <a:pt x="16" y="99"/>
                  </a:cubicBezTo>
                  <a:cubicBezTo>
                    <a:pt x="63" y="99"/>
                    <a:pt x="63" y="99"/>
                    <a:pt x="63" y="99"/>
                  </a:cubicBezTo>
                  <a:lnTo>
                    <a:pt x="63" y="27"/>
                  </a:ln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8" name="Freeform 355"/>
            <p:cNvSpPr>
              <a:spLocks noChangeArrowheads="1"/>
            </p:cNvSpPr>
            <p:nvPr/>
          </p:nvSpPr>
          <p:spPr bwMode="auto">
            <a:xfrm>
              <a:off x="10296549" y="9343319"/>
              <a:ext cx="167795" cy="271654"/>
            </a:xfrm>
            <a:custGeom>
              <a:avLst/>
              <a:gdLst>
                <a:gd name="T0" fmla="*/ 61941524 w 100"/>
                <a:gd name="T1" fmla="*/ 83828618 h 157"/>
                <a:gd name="T2" fmla="*/ 61941524 w 100"/>
                <a:gd name="T3" fmla="*/ 83828618 h 157"/>
                <a:gd name="T4" fmla="*/ 56310324 w 100"/>
                <a:gd name="T5" fmla="*/ 104785772 h 157"/>
                <a:gd name="T6" fmla="*/ 0 w 100"/>
                <a:gd name="T7" fmla="*/ 104785772 h 157"/>
                <a:gd name="T8" fmla="*/ 0 w 100"/>
                <a:gd name="T9" fmla="*/ 101792387 h 157"/>
                <a:gd name="T10" fmla="*/ 22524801 w 100"/>
                <a:gd name="T11" fmla="*/ 74846733 h 157"/>
                <a:gd name="T12" fmla="*/ 42232324 w 100"/>
                <a:gd name="T13" fmla="*/ 35925809 h 157"/>
                <a:gd name="T14" fmla="*/ 25340401 w 100"/>
                <a:gd name="T15" fmla="*/ 14968654 h 157"/>
                <a:gd name="T16" fmla="*/ 2815600 w 100"/>
                <a:gd name="T17" fmla="*/ 26945654 h 157"/>
                <a:gd name="T18" fmla="*/ 0 w 100"/>
                <a:gd name="T19" fmla="*/ 23950539 h 157"/>
                <a:gd name="T20" fmla="*/ 11262400 w 100"/>
                <a:gd name="T21" fmla="*/ 11975270 h 157"/>
                <a:gd name="T22" fmla="*/ 28156001 w 100"/>
                <a:gd name="T23" fmla="*/ 0 h 157"/>
                <a:gd name="T24" fmla="*/ 56310324 w 100"/>
                <a:gd name="T25" fmla="*/ 26945654 h 157"/>
                <a:gd name="T26" fmla="*/ 36601123 w 100"/>
                <a:gd name="T27" fmla="*/ 68858233 h 157"/>
                <a:gd name="T28" fmla="*/ 14078001 w 100"/>
                <a:gd name="T29" fmla="*/ 92810503 h 157"/>
                <a:gd name="T30" fmla="*/ 42232324 w 100"/>
                <a:gd name="T31" fmla="*/ 92810503 h 157"/>
                <a:gd name="T32" fmla="*/ 591259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4" y="135"/>
                    <a:pt x="94" y="146"/>
                    <a:pt x="89" y="156"/>
                  </a:cubicBezTo>
                  <a:cubicBezTo>
                    <a:pt x="0" y="156"/>
                    <a:pt x="0" y="156"/>
                    <a:pt x="0" y="156"/>
                  </a:cubicBezTo>
                  <a:cubicBezTo>
                    <a:pt x="0" y="151"/>
                    <a:pt x="0" y="151"/>
                    <a:pt x="0" y="151"/>
                  </a:cubicBezTo>
                  <a:cubicBezTo>
                    <a:pt x="11" y="135"/>
                    <a:pt x="26" y="125"/>
                    <a:pt x="37" y="110"/>
                  </a:cubicBezTo>
                  <a:cubicBezTo>
                    <a:pt x="52" y="93"/>
                    <a:pt x="67" y="73"/>
                    <a:pt x="67" y="52"/>
                  </a:cubicBezTo>
                  <a:cubicBezTo>
                    <a:pt x="67" y="32"/>
                    <a:pt x="57" y="21"/>
                    <a:pt x="42" y="21"/>
                  </a:cubicBezTo>
                  <a:cubicBezTo>
                    <a:pt x="21" y="21"/>
                    <a:pt x="16" y="32"/>
                    <a:pt x="6" y="42"/>
                  </a:cubicBezTo>
                  <a:cubicBezTo>
                    <a:pt x="0" y="37"/>
                    <a:pt x="0" y="37"/>
                    <a:pt x="0" y="37"/>
                  </a:cubicBezTo>
                  <a:cubicBezTo>
                    <a:pt x="16" y="16"/>
                    <a:pt x="16" y="16"/>
                    <a:pt x="16" y="16"/>
                  </a:cubicBezTo>
                  <a:cubicBezTo>
                    <a:pt x="21" y="11"/>
                    <a:pt x="37" y="0"/>
                    <a:pt x="47" y="0"/>
                  </a:cubicBezTo>
                  <a:cubicBezTo>
                    <a:pt x="67" y="0"/>
                    <a:pt x="89" y="16"/>
                    <a:pt x="89" y="42"/>
                  </a:cubicBezTo>
                  <a:cubicBezTo>
                    <a:pt x="89" y="63"/>
                    <a:pt x="78" y="78"/>
                    <a:pt x="57" y="104"/>
                  </a:cubicBezTo>
                  <a:cubicBezTo>
                    <a:pt x="21" y="140"/>
                    <a:pt x="21" y="140"/>
                    <a:pt x="21" y="140"/>
                  </a:cubicBezTo>
                  <a:cubicBezTo>
                    <a:pt x="67" y="140"/>
                    <a:pt x="67" y="140"/>
                    <a:pt x="67" y="140"/>
                  </a:cubicBezTo>
                  <a:cubicBezTo>
                    <a:pt x="83" y="140"/>
                    <a:pt x="83" y="135"/>
                    <a:pt x="94" y="125"/>
                  </a:cubicBezTo>
                  <a:lnTo>
                    <a:pt x="99"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9" name="Freeform 356"/>
            <p:cNvSpPr>
              <a:spLocks noChangeArrowheads="1"/>
            </p:cNvSpPr>
            <p:nvPr/>
          </p:nvSpPr>
          <p:spPr bwMode="auto">
            <a:xfrm>
              <a:off x="10520276" y="9359299"/>
              <a:ext cx="151813" cy="271654"/>
            </a:xfrm>
            <a:custGeom>
              <a:avLst/>
              <a:gdLst>
                <a:gd name="T0" fmla="*/ 10433106 w 94"/>
                <a:gd name="T1" fmla="*/ 41914309 h 157"/>
                <a:gd name="T2" fmla="*/ 10433106 w 94"/>
                <a:gd name="T3" fmla="*/ 41914309 h 157"/>
                <a:gd name="T4" fmla="*/ 26082765 w 94"/>
                <a:gd name="T5" fmla="*/ 38920924 h 157"/>
                <a:gd name="T6" fmla="*/ 52167146 w 94"/>
                <a:gd name="T7" fmla="*/ 65864848 h 157"/>
                <a:gd name="T8" fmla="*/ 39124148 w 94"/>
                <a:gd name="T9" fmla="*/ 89815387 h 157"/>
                <a:gd name="T10" fmla="*/ 15649659 w 94"/>
                <a:gd name="T11" fmla="*/ 104785772 h 157"/>
                <a:gd name="T12" fmla="*/ 2608277 w 94"/>
                <a:gd name="T13" fmla="*/ 98797272 h 157"/>
                <a:gd name="T14" fmla="*/ 0 w 94"/>
                <a:gd name="T15" fmla="*/ 89815387 h 157"/>
                <a:gd name="T16" fmla="*/ 2608277 w 94"/>
                <a:gd name="T17" fmla="*/ 86822003 h 157"/>
                <a:gd name="T18" fmla="*/ 5216553 w 94"/>
                <a:gd name="T19" fmla="*/ 86822003 h 157"/>
                <a:gd name="T20" fmla="*/ 23474489 w 94"/>
                <a:gd name="T21" fmla="*/ 92810503 h 157"/>
                <a:gd name="T22" fmla="*/ 39124148 w 94"/>
                <a:gd name="T23" fmla="*/ 68858233 h 157"/>
                <a:gd name="T24" fmla="*/ 15649659 w 94"/>
                <a:gd name="T25" fmla="*/ 44907694 h 157"/>
                <a:gd name="T26" fmla="*/ 2608277 w 94"/>
                <a:gd name="T27" fmla="*/ 47901079 h 157"/>
                <a:gd name="T28" fmla="*/ 7824830 w 94"/>
                <a:gd name="T29" fmla="*/ 0 h 157"/>
                <a:gd name="T30" fmla="*/ 49558869 w 94"/>
                <a:gd name="T31" fmla="*/ 0 h 157"/>
                <a:gd name="T32" fmla="*/ 49558869 w 94"/>
                <a:gd name="T33" fmla="*/ 0 h 157"/>
                <a:gd name="T34" fmla="*/ 46950593 w 94"/>
                <a:gd name="T35" fmla="*/ 11975270 h 157"/>
                <a:gd name="T36" fmla="*/ 13041383 w 94"/>
                <a:gd name="T37" fmla="*/ 11975270 h 157"/>
                <a:gd name="T38" fmla="*/ 10433106 w 94"/>
                <a:gd name="T39" fmla="*/ 41914309 h 15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4" h="157">
                  <a:moveTo>
                    <a:pt x="20" y="63"/>
                  </a:moveTo>
                  <a:lnTo>
                    <a:pt x="20" y="63"/>
                  </a:lnTo>
                  <a:cubicBezTo>
                    <a:pt x="25" y="58"/>
                    <a:pt x="41" y="58"/>
                    <a:pt x="46" y="58"/>
                  </a:cubicBezTo>
                  <a:cubicBezTo>
                    <a:pt x="78" y="58"/>
                    <a:pt x="93" y="78"/>
                    <a:pt x="93" y="99"/>
                  </a:cubicBezTo>
                  <a:cubicBezTo>
                    <a:pt x="93" y="110"/>
                    <a:pt x="83" y="125"/>
                    <a:pt x="72" y="135"/>
                  </a:cubicBezTo>
                  <a:cubicBezTo>
                    <a:pt x="56" y="146"/>
                    <a:pt x="41" y="156"/>
                    <a:pt x="30" y="156"/>
                  </a:cubicBezTo>
                  <a:cubicBezTo>
                    <a:pt x="15" y="156"/>
                    <a:pt x="5" y="151"/>
                    <a:pt x="5" y="146"/>
                  </a:cubicBezTo>
                  <a:cubicBezTo>
                    <a:pt x="0" y="141"/>
                    <a:pt x="0" y="141"/>
                    <a:pt x="0" y="135"/>
                  </a:cubicBezTo>
                  <a:cubicBezTo>
                    <a:pt x="0" y="135"/>
                    <a:pt x="0" y="130"/>
                    <a:pt x="5" y="130"/>
                  </a:cubicBezTo>
                  <a:lnTo>
                    <a:pt x="10" y="130"/>
                  </a:lnTo>
                  <a:cubicBezTo>
                    <a:pt x="15" y="135"/>
                    <a:pt x="25" y="141"/>
                    <a:pt x="41" y="141"/>
                  </a:cubicBezTo>
                  <a:cubicBezTo>
                    <a:pt x="61" y="141"/>
                    <a:pt x="72" y="125"/>
                    <a:pt x="72" y="105"/>
                  </a:cubicBezTo>
                  <a:cubicBezTo>
                    <a:pt x="72" y="83"/>
                    <a:pt x="56" y="68"/>
                    <a:pt x="30" y="68"/>
                  </a:cubicBezTo>
                  <a:cubicBezTo>
                    <a:pt x="20" y="68"/>
                    <a:pt x="15" y="73"/>
                    <a:pt x="5" y="73"/>
                  </a:cubicBezTo>
                  <a:cubicBezTo>
                    <a:pt x="15" y="0"/>
                    <a:pt x="15" y="0"/>
                    <a:pt x="15" y="0"/>
                  </a:cubicBezTo>
                  <a:cubicBezTo>
                    <a:pt x="88" y="0"/>
                    <a:pt x="88" y="0"/>
                    <a:pt x="88" y="0"/>
                  </a:cubicBezTo>
                  <a:cubicBezTo>
                    <a:pt x="83" y="16"/>
                    <a:pt x="83" y="16"/>
                    <a:pt x="83" y="16"/>
                  </a:cubicBezTo>
                  <a:cubicBezTo>
                    <a:pt x="25" y="16"/>
                    <a:pt x="25" y="16"/>
                    <a:pt x="25" y="16"/>
                  </a:cubicBezTo>
                  <a:lnTo>
                    <a:pt x="20" y="63"/>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0" name="Freeform 357"/>
            <p:cNvSpPr>
              <a:spLocks noChangeArrowheads="1"/>
            </p:cNvSpPr>
            <p:nvPr/>
          </p:nvSpPr>
          <p:spPr bwMode="auto">
            <a:xfrm>
              <a:off x="11127532" y="9343319"/>
              <a:ext cx="159805" cy="271654"/>
            </a:xfrm>
            <a:custGeom>
              <a:avLst/>
              <a:gdLst>
                <a:gd name="T0" fmla="*/ 54717878 w 99"/>
                <a:gd name="T1" fmla="*/ 83828618 h 157"/>
                <a:gd name="T2" fmla="*/ 54717878 w 99"/>
                <a:gd name="T3" fmla="*/ 83828618 h 157"/>
                <a:gd name="T4" fmla="*/ 49507266 w 99"/>
                <a:gd name="T5" fmla="*/ 104785772 h 157"/>
                <a:gd name="T6" fmla="*/ 0 w 99"/>
                <a:gd name="T7" fmla="*/ 104785772 h 157"/>
                <a:gd name="T8" fmla="*/ 0 w 99"/>
                <a:gd name="T9" fmla="*/ 101792387 h 157"/>
                <a:gd name="T10" fmla="*/ 20845674 w 99"/>
                <a:gd name="T11" fmla="*/ 74846733 h 157"/>
                <a:gd name="T12" fmla="*/ 36479123 w 99"/>
                <a:gd name="T13" fmla="*/ 35925809 h 157"/>
                <a:gd name="T14" fmla="*/ 23450980 w 99"/>
                <a:gd name="T15" fmla="*/ 14968654 h 157"/>
                <a:gd name="T16" fmla="*/ 2605306 w 99"/>
                <a:gd name="T17" fmla="*/ 26945654 h 157"/>
                <a:gd name="T18" fmla="*/ 0 w 99"/>
                <a:gd name="T19" fmla="*/ 23950539 h 157"/>
                <a:gd name="T20" fmla="*/ 7817531 w 99"/>
                <a:gd name="T21" fmla="*/ 11975270 h 157"/>
                <a:gd name="T22" fmla="*/ 26056286 w 99"/>
                <a:gd name="T23" fmla="*/ 0 h 157"/>
                <a:gd name="T24" fmla="*/ 49507266 w 99"/>
                <a:gd name="T25" fmla="*/ 26945654 h 157"/>
                <a:gd name="T26" fmla="*/ 31266897 w 99"/>
                <a:gd name="T27" fmla="*/ 68858233 h 157"/>
                <a:gd name="T28" fmla="*/ 10422837 w 99"/>
                <a:gd name="T29" fmla="*/ 92810503 h 157"/>
                <a:gd name="T30" fmla="*/ 36479123 w 99"/>
                <a:gd name="T31" fmla="*/ 92810503 h 157"/>
                <a:gd name="T32" fmla="*/ 52112572 w 99"/>
                <a:gd name="T33" fmla="*/ 83828618 h 157"/>
                <a:gd name="T34" fmla="*/ 54717878 w 99"/>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9" h="157">
                  <a:moveTo>
                    <a:pt x="98" y="125"/>
                  </a:moveTo>
                  <a:lnTo>
                    <a:pt x="98" y="125"/>
                  </a:lnTo>
                  <a:cubicBezTo>
                    <a:pt x="93" y="135"/>
                    <a:pt x="93" y="146"/>
                    <a:pt x="88" y="156"/>
                  </a:cubicBezTo>
                  <a:cubicBezTo>
                    <a:pt x="0" y="156"/>
                    <a:pt x="0" y="156"/>
                    <a:pt x="0" y="156"/>
                  </a:cubicBezTo>
                  <a:cubicBezTo>
                    <a:pt x="0" y="151"/>
                    <a:pt x="0" y="151"/>
                    <a:pt x="0" y="151"/>
                  </a:cubicBezTo>
                  <a:cubicBezTo>
                    <a:pt x="16" y="135"/>
                    <a:pt x="26" y="125"/>
                    <a:pt x="37" y="110"/>
                  </a:cubicBezTo>
                  <a:cubicBezTo>
                    <a:pt x="52" y="93"/>
                    <a:pt x="68" y="73"/>
                    <a:pt x="68" y="52"/>
                  </a:cubicBezTo>
                  <a:cubicBezTo>
                    <a:pt x="68" y="32"/>
                    <a:pt x="57" y="21"/>
                    <a:pt x="42" y="21"/>
                  </a:cubicBezTo>
                  <a:cubicBezTo>
                    <a:pt x="26" y="21"/>
                    <a:pt x="16" y="32"/>
                    <a:pt x="6" y="42"/>
                  </a:cubicBezTo>
                  <a:cubicBezTo>
                    <a:pt x="0" y="37"/>
                    <a:pt x="0" y="37"/>
                    <a:pt x="0" y="37"/>
                  </a:cubicBezTo>
                  <a:cubicBezTo>
                    <a:pt x="16" y="16"/>
                    <a:pt x="16" y="16"/>
                    <a:pt x="16" y="16"/>
                  </a:cubicBezTo>
                  <a:cubicBezTo>
                    <a:pt x="21" y="11"/>
                    <a:pt x="37" y="0"/>
                    <a:pt x="47" y="0"/>
                  </a:cubicBezTo>
                  <a:cubicBezTo>
                    <a:pt x="68" y="0"/>
                    <a:pt x="88" y="16"/>
                    <a:pt x="88" y="42"/>
                  </a:cubicBezTo>
                  <a:cubicBezTo>
                    <a:pt x="88" y="63"/>
                    <a:pt x="78" y="78"/>
                    <a:pt x="57" y="104"/>
                  </a:cubicBezTo>
                  <a:cubicBezTo>
                    <a:pt x="21" y="140"/>
                    <a:pt x="21" y="140"/>
                    <a:pt x="21" y="140"/>
                  </a:cubicBezTo>
                  <a:cubicBezTo>
                    <a:pt x="68" y="140"/>
                    <a:pt x="68" y="140"/>
                    <a:pt x="68" y="140"/>
                  </a:cubicBezTo>
                  <a:cubicBezTo>
                    <a:pt x="83" y="140"/>
                    <a:pt x="83" y="135"/>
                    <a:pt x="93" y="125"/>
                  </a:cubicBezTo>
                  <a:lnTo>
                    <a:pt x="98"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1" name="Freeform 358"/>
            <p:cNvSpPr>
              <a:spLocks noChangeArrowheads="1"/>
            </p:cNvSpPr>
            <p:nvPr/>
          </p:nvSpPr>
          <p:spPr bwMode="auto">
            <a:xfrm>
              <a:off x="11343267" y="9343319"/>
              <a:ext cx="159805" cy="279644"/>
            </a:xfrm>
            <a:custGeom>
              <a:avLst/>
              <a:gdLst>
                <a:gd name="T0" fmla="*/ 20845674 w 99"/>
                <a:gd name="T1" fmla="*/ 44696433 h 162"/>
                <a:gd name="T2" fmla="*/ 20845674 w 99"/>
                <a:gd name="T3" fmla="*/ 44696433 h 162"/>
                <a:gd name="T4" fmla="*/ 28661592 w 99"/>
                <a:gd name="T5" fmla="*/ 41717016 h 162"/>
                <a:gd name="T6" fmla="*/ 54717878 w 99"/>
                <a:gd name="T7" fmla="*/ 68535221 h 162"/>
                <a:gd name="T8" fmla="*/ 26056286 w 99"/>
                <a:gd name="T9" fmla="*/ 107271093 h 162"/>
                <a:gd name="T10" fmla="*/ 0 w 99"/>
                <a:gd name="T11" fmla="*/ 65554077 h 162"/>
                <a:gd name="T12" fmla="*/ 33872203 w 99"/>
                <a:gd name="T13" fmla="*/ 5958834 h 162"/>
                <a:gd name="T14" fmla="*/ 52112572 w 99"/>
                <a:gd name="T15" fmla="*/ 0 h 162"/>
                <a:gd name="T16" fmla="*/ 52112572 w 99"/>
                <a:gd name="T17" fmla="*/ 5958834 h 162"/>
                <a:gd name="T18" fmla="*/ 36479123 w 99"/>
                <a:gd name="T19" fmla="*/ 11919394 h 162"/>
                <a:gd name="T20" fmla="*/ 10422837 w 99"/>
                <a:gd name="T21" fmla="*/ 47675850 h 162"/>
                <a:gd name="T22" fmla="*/ 20845674 w 99"/>
                <a:gd name="T23" fmla="*/ 44696433 h 162"/>
                <a:gd name="T24" fmla="*/ 10422837 w 99"/>
                <a:gd name="T25" fmla="*/ 53636410 h 162"/>
                <a:gd name="T26" fmla="*/ 10422837 w 99"/>
                <a:gd name="T27" fmla="*/ 53636410 h 162"/>
                <a:gd name="T28" fmla="*/ 10422837 w 99"/>
                <a:gd name="T29" fmla="*/ 65554077 h 162"/>
                <a:gd name="T30" fmla="*/ 28661592 w 99"/>
                <a:gd name="T31" fmla="*/ 101312259 h 162"/>
                <a:gd name="T32" fmla="*/ 44295040 w 99"/>
                <a:gd name="T33" fmla="*/ 77473471 h 162"/>
                <a:gd name="T34" fmla="*/ 23450980 w 99"/>
                <a:gd name="T35" fmla="*/ 47675850 h 162"/>
                <a:gd name="T36" fmla="*/ 10422837 w 99"/>
                <a:gd name="T37" fmla="*/ 53636410 h 1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9" h="162">
                  <a:moveTo>
                    <a:pt x="36" y="68"/>
                  </a:moveTo>
                  <a:lnTo>
                    <a:pt x="36" y="68"/>
                  </a:lnTo>
                  <a:cubicBezTo>
                    <a:pt x="41" y="63"/>
                    <a:pt x="46" y="63"/>
                    <a:pt x="51" y="63"/>
                  </a:cubicBezTo>
                  <a:cubicBezTo>
                    <a:pt x="78" y="63"/>
                    <a:pt x="98" y="83"/>
                    <a:pt x="98" y="104"/>
                  </a:cubicBezTo>
                  <a:cubicBezTo>
                    <a:pt x="98" y="135"/>
                    <a:pt x="78" y="161"/>
                    <a:pt x="46" y="161"/>
                  </a:cubicBezTo>
                  <a:cubicBezTo>
                    <a:pt x="20" y="161"/>
                    <a:pt x="0" y="135"/>
                    <a:pt x="0" y="99"/>
                  </a:cubicBezTo>
                  <a:cubicBezTo>
                    <a:pt x="0" y="47"/>
                    <a:pt x="36" y="21"/>
                    <a:pt x="61" y="11"/>
                  </a:cubicBezTo>
                  <a:cubicBezTo>
                    <a:pt x="67" y="5"/>
                    <a:pt x="83" y="5"/>
                    <a:pt x="93" y="0"/>
                  </a:cubicBezTo>
                  <a:cubicBezTo>
                    <a:pt x="93" y="11"/>
                    <a:pt x="93" y="11"/>
                    <a:pt x="93" y="11"/>
                  </a:cubicBezTo>
                  <a:cubicBezTo>
                    <a:pt x="83" y="11"/>
                    <a:pt x="78" y="16"/>
                    <a:pt x="67" y="16"/>
                  </a:cubicBezTo>
                  <a:cubicBezTo>
                    <a:pt x="51" y="27"/>
                    <a:pt x="31" y="42"/>
                    <a:pt x="20" y="73"/>
                  </a:cubicBezTo>
                  <a:lnTo>
                    <a:pt x="36" y="68"/>
                  </a:lnTo>
                  <a:close/>
                  <a:moveTo>
                    <a:pt x="20" y="83"/>
                  </a:moveTo>
                  <a:lnTo>
                    <a:pt x="20" y="83"/>
                  </a:lnTo>
                  <a:cubicBezTo>
                    <a:pt x="20" y="88"/>
                    <a:pt x="20" y="93"/>
                    <a:pt x="20" y="99"/>
                  </a:cubicBezTo>
                  <a:cubicBezTo>
                    <a:pt x="20" y="125"/>
                    <a:pt x="31" y="151"/>
                    <a:pt x="51" y="151"/>
                  </a:cubicBezTo>
                  <a:cubicBezTo>
                    <a:pt x="73" y="151"/>
                    <a:pt x="78" y="130"/>
                    <a:pt x="78" y="115"/>
                  </a:cubicBezTo>
                  <a:cubicBezTo>
                    <a:pt x="78" y="93"/>
                    <a:pt x="67" y="73"/>
                    <a:pt x="41" y="73"/>
                  </a:cubicBezTo>
                  <a:cubicBezTo>
                    <a:pt x="36" y="73"/>
                    <a:pt x="25" y="78"/>
                    <a:pt x="20" y="8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2" name="Freeform 359"/>
            <p:cNvSpPr>
              <a:spLocks noChangeArrowheads="1"/>
            </p:cNvSpPr>
            <p:nvPr/>
          </p:nvSpPr>
          <p:spPr bwMode="auto">
            <a:xfrm>
              <a:off x="11950524" y="9343319"/>
              <a:ext cx="167795" cy="271654"/>
            </a:xfrm>
            <a:custGeom>
              <a:avLst/>
              <a:gdLst>
                <a:gd name="T0" fmla="*/ 61941524 w 100"/>
                <a:gd name="T1" fmla="*/ 83828618 h 157"/>
                <a:gd name="T2" fmla="*/ 61941524 w 100"/>
                <a:gd name="T3" fmla="*/ 83828618 h 157"/>
                <a:gd name="T4" fmla="*/ 53494724 w 100"/>
                <a:gd name="T5" fmla="*/ 104785772 h 157"/>
                <a:gd name="T6" fmla="*/ 0 w 100"/>
                <a:gd name="T7" fmla="*/ 104785772 h 157"/>
                <a:gd name="T8" fmla="*/ 0 w 100"/>
                <a:gd name="T9" fmla="*/ 101792387 h 157"/>
                <a:gd name="T10" fmla="*/ 25340401 w 100"/>
                <a:gd name="T11" fmla="*/ 74846733 h 157"/>
                <a:gd name="T12" fmla="*/ 42232324 w 100"/>
                <a:gd name="T13" fmla="*/ 35925809 h 157"/>
                <a:gd name="T14" fmla="*/ 25340401 w 100"/>
                <a:gd name="T15" fmla="*/ 14968654 h 157"/>
                <a:gd name="T16" fmla="*/ 5631200 w 100"/>
                <a:gd name="T17" fmla="*/ 26945654 h 157"/>
                <a:gd name="T18" fmla="*/ 0 w 100"/>
                <a:gd name="T19" fmla="*/ 23950539 h 157"/>
                <a:gd name="T20" fmla="*/ 11262400 w 100"/>
                <a:gd name="T21" fmla="*/ 11975270 h 157"/>
                <a:gd name="T22" fmla="*/ 28156001 w 100"/>
                <a:gd name="T23" fmla="*/ 0 h 157"/>
                <a:gd name="T24" fmla="*/ 53494724 w 100"/>
                <a:gd name="T25" fmla="*/ 26945654 h 157"/>
                <a:gd name="T26" fmla="*/ 36601123 w 100"/>
                <a:gd name="T27" fmla="*/ 68858233 h 157"/>
                <a:gd name="T28" fmla="*/ 14078001 w 100"/>
                <a:gd name="T29" fmla="*/ 92810503 h 157"/>
                <a:gd name="T30" fmla="*/ 42232324 w 100"/>
                <a:gd name="T31" fmla="*/ 92810503 h 157"/>
                <a:gd name="T32" fmla="*/ 563103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3" y="135"/>
                    <a:pt x="93" y="146"/>
                    <a:pt x="88" y="156"/>
                  </a:cubicBezTo>
                  <a:cubicBezTo>
                    <a:pt x="0" y="156"/>
                    <a:pt x="0" y="156"/>
                    <a:pt x="0" y="156"/>
                  </a:cubicBezTo>
                  <a:cubicBezTo>
                    <a:pt x="0" y="151"/>
                    <a:pt x="0" y="151"/>
                    <a:pt x="0" y="151"/>
                  </a:cubicBezTo>
                  <a:cubicBezTo>
                    <a:pt x="16" y="135"/>
                    <a:pt x="27" y="125"/>
                    <a:pt x="42" y="110"/>
                  </a:cubicBezTo>
                  <a:cubicBezTo>
                    <a:pt x="52" y="93"/>
                    <a:pt x="68" y="73"/>
                    <a:pt x="68" y="52"/>
                  </a:cubicBezTo>
                  <a:cubicBezTo>
                    <a:pt x="68" y="32"/>
                    <a:pt x="57" y="21"/>
                    <a:pt x="42" y="21"/>
                  </a:cubicBezTo>
                  <a:cubicBezTo>
                    <a:pt x="27" y="21"/>
                    <a:pt x="16" y="32"/>
                    <a:pt x="10" y="42"/>
                  </a:cubicBezTo>
                  <a:cubicBezTo>
                    <a:pt x="0" y="37"/>
                    <a:pt x="0" y="37"/>
                    <a:pt x="0" y="37"/>
                  </a:cubicBezTo>
                  <a:cubicBezTo>
                    <a:pt x="16" y="16"/>
                    <a:pt x="16" y="16"/>
                    <a:pt x="16" y="16"/>
                  </a:cubicBezTo>
                  <a:cubicBezTo>
                    <a:pt x="27" y="11"/>
                    <a:pt x="37" y="0"/>
                    <a:pt x="47" y="0"/>
                  </a:cubicBezTo>
                  <a:cubicBezTo>
                    <a:pt x="73" y="0"/>
                    <a:pt x="88" y="16"/>
                    <a:pt x="88" y="42"/>
                  </a:cubicBezTo>
                  <a:cubicBezTo>
                    <a:pt x="88" y="63"/>
                    <a:pt x="78" y="78"/>
                    <a:pt x="57" y="104"/>
                  </a:cubicBezTo>
                  <a:cubicBezTo>
                    <a:pt x="21" y="140"/>
                    <a:pt x="21" y="140"/>
                    <a:pt x="21" y="140"/>
                  </a:cubicBezTo>
                  <a:cubicBezTo>
                    <a:pt x="68" y="140"/>
                    <a:pt x="68" y="140"/>
                    <a:pt x="68" y="140"/>
                  </a:cubicBezTo>
                  <a:cubicBezTo>
                    <a:pt x="83" y="140"/>
                    <a:pt x="83" y="135"/>
                    <a:pt x="93" y="125"/>
                  </a:cubicBezTo>
                  <a:lnTo>
                    <a:pt x="99"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3" name="Freeform 360"/>
            <p:cNvSpPr>
              <a:spLocks noChangeArrowheads="1"/>
            </p:cNvSpPr>
            <p:nvPr/>
          </p:nvSpPr>
          <p:spPr bwMode="auto">
            <a:xfrm>
              <a:off x="12166260" y="9359299"/>
              <a:ext cx="159805" cy="271654"/>
            </a:xfrm>
            <a:custGeom>
              <a:avLst/>
              <a:gdLst>
                <a:gd name="T0" fmla="*/ 54717878 w 99"/>
                <a:gd name="T1" fmla="*/ 2993385 h 157"/>
                <a:gd name="T2" fmla="*/ 54717878 w 99"/>
                <a:gd name="T3" fmla="*/ 2993385 h 157"/>
                <a:gd name="T4" fmla="*/ 18238754 w 99"/>
                <a:gd name="T5" fmla="*/ 101792387 h 157"/>
                <a:gd name="T6" fmla="*/ 5210612 w 99"/>
                <a:gd name="T7" fmla="*/ 104785772 h 157"/>
                <a:gd name="T8" fmla="*/ 5210612 w 99"/>
                <a:gd name="T9" fmla="*/ 101792387 h 157"/>
                <a:gd name="T10" fmla="*/ 44295040 w 99"/>
                <a:gd name="T11" fmla="*/ 11975270 h 157"/>
                <a:gd name="T12" fmla="*/ 18238754 w 99"/>
                <a:gd name="T13" fmla="*/ 11975270 h 157"/>
                <a:gd name="T14" fmla="*/ 2605306 w 99"/>
                <a:gd name="T15" fmla="*/ 23950539 h 157"/>
                <a:gd name="T16" fmla="*/ 0 w 99"/>
                <a:gd name="T17" fmla="*/ 23950539 h 157"/>
                <a:gd name="T18" fmla="*/ 2605306 w 99"/>
                <a:gd name="T19" fmla="*/ 0 h 157"/>
                <a:gd name="T20" fmla="*/ 54717878 w 99"/>
                <a:gd name="T21" fmla="*/ 0 h 157"/>
                <a:gd name="T22" fmla="*/ 54717878 w 99"/>
                <a:gd name="T23" fmla="*/ 2993385 h 1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9" h="157">
                  <a:moveTo>
                    <a:pt x="98" y="6"/>
                  </a:moveTo>
                  <a:lnTo>
                    <a:pt x="98" y="6"/>
                  </a:lnTo>
                  <a:cubicBezTo>
                    <a:pt x="77" y="52"/>
                    <a:pt x="51" y="105"/>
                    <a:pt x="31" y="151"/>
                  </a:cubicBezTo>
                  <a:cubicBezTo>
                    <a:pt x="10" y="156"/>
                    <a:pt x="10" y="156"/>
                    <a:pt x="10" y="156"/>
                  </a:cubicBezTo>
                  <a:cubicBezTo>
                    <a:pt x="10" y="151"/>
                    <a:pt x="10" y="151"/>
                    <a:pt x="10" y="151"/>
                  </a:cubicBezTo>
                  <a:cubicBezTo>
                    <a:pt x="36" y="110"/>
                    <a:pt x="62" y="63"/>
                    <a:pt x="82" y="16"/>
                  </a:cubicBezTo>
                  <a:cubicBezTo>
                    <a:pt x="31" y="16"/>
                    <a:pt x="31" y="16"/>
                    <a:pt x="31" y="16"/>
                  </a:cubicBezTo>
                  <a:cubicBezTo>
                    <a:pt x="15" y="16"/>
                    <a:pt x="15" y="22"/>
                    <a:pt x="5" y="37"/>
                  </a:cubicBezTo>
                  <a:cubicBezTo>
                    <a:pt x="0" y="37"/>
                    <a:pt x="0" y="37"/>
                    <a:pt x="0" y="37"/>
                  </a:cubicBezTo>
                  <a:cubicBezTo>
                    <a:pt x="0" y="22"/>
                    <a:pt x="5" y="11"/>
                    <a:pt x="5" y="0"/>
                  </a:cubicBezTo>
                  <a:cubicBezTo>
                    <a:pt x="98" y="0"/>
                    <a:pt x="98" y="0"/>
                    <a:pt x="98" y="0"/>
                  </a:cubicBezTo>
                  <a:lnTo>
                    <a:pt x="98" y="6"/>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4" name="Freeform 361"/>
            <p:cNvSpPr>
              <a:spLocks noChangeArrowheads="1"/>
            </p:cNvSpPr>
            <p:nvPr/>
          </p:nvSpPr>
          <p:spPr bwMode="auto">
            <a:xfrm>
              <a:off x="12781507" y="9343319"/>
              <a:ext cx="167795" cy="271654"/>
            </a:xfrm>
            <a:custGeom>
              <a:avLst/>
              <a:gdLst>
                <a:gd name="T0" fmla="*/ 61941524 w 100"/>
                <a:gd name="T1" fmla="*/ 83828618 h 157"/>
                <a:gd name="T2" fmla="*/ 61941524 w 100"/>
                <a:gd name="T3" fmla="*/ 83828618 h 157"/>
                <a:gd name="T4" fmla="*/ 53494724 w 100"/>
                <a:gd name="T5" fmla="*/ 104785772 h 157"/>
                <a:gd name="T6" fmla="*/ 0 w 100"/>
                <a:gd name="T7" fmla="*/ 104785772 h 157"/>
                <a:gd name="T8" fmla="*/ 0 w 100"/>
                <a:gd name="T9" fmla="*/ 101792387 h 157"/>
                <a:gd name="T10" fmla="*/ 25340401 w 100"/>
                <a:gd name="T11" fmla="*/ 74846733 h 157"/>
                <a:gd name="T12" fmla="*/ 42232324 w 100"/>
                <a:gd name="T13" fmla="*/ 35925809 h 157"/>
                <a:gd name="T14" fmla="*/ 25340401 w 100"/>
                <a:gd name="T15" fmla="*/ 14968654 h 157"/>
                <a:gd name="T16" fmla="*/ 5631200 w 100"/>
                <a:gd name="T17" fmla="*/ 26945654 h 157"/>
                <a:gd name="T18" fmla="*/ 2815600 w 100"/>
                <a:gd name="T19" fmla="*/ 23950539 h 157"/>
                <a:gd name="T20" fmla="*/ 11262400 w 100"/>
                <a:gd name="T21" fmla="*/ 11975270 h 157"/>
                <a:gd name="T22" fmla="*/ 30969923 w 100"/>
                <a:gd name="T23" fmla="*/ 0 h 157"/>
                <a:gd name="T24" fmla="*/ 53494724 w 100"/>
                <a:gd name="T25" fmla="*/ 26945654 h 157"/>
                <a:gd name="T26" fmla="*/ 36601123 w 100"/>
                <a:gd name="T27" fmla="*/ 68858233 h 157"/>
                <a:gd name="T28" fmla="*/ 16893601 w 100"/>
                <a:gd name="T29" fmla="*/ 92810503 h 157"/>
                <a:gd name="T30" fmla="*/ 42232324 w 100"/>
                <a:gd name="T31" fmla="*/ 92810503 h 157"/>
                <a:gd name="T32" fmla="*/ 591259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9" y="135"/>
                    <a:pt x="94" y="146"/>
                    <a:pt x="88" y="156"/>
                  </a:cubicBezTo>
                  <a:cubicBezTo>
                    <a:pt x="0" y="156"/>
                    <a:pt x="0" y="156"/>
                    <a:pt x="0" y="156"/>
                  </a:cubicBezTo>
                  <a:cubicBezTo>
                    <a:pt x="0" y="151"/>
                    <a:pt x="0" y="151"/>
                    <a:pt x="0" y="151"/>
                  </a:cubicBezTo>
                  <a:cubicBezTo>
                    <a:pt x="16" y="135"/>
                    <a:pt x="27" y="125"/>
                    <a:pt x="42" y="110"/>
                  </a:cubicBezTo>
                  <a:cubicBezTo>
                    <a:pt x="58" y="93"/>
                    <a:pt x="68" y="73"/>
                    <a:pt x="68" y="52"/>
                  </a:cubicBezTo>
                  <a:cubicBezTo>
                    <a:pt x="68" y="32"/>
                    <a:pt x="58" y="21"/>
                    <a:pt x="42" y="21"/>
                  </a:cubicBezTo>
                  <a:cubicBezTo>
                    <a:pt x="27" y="21"/>
                    <a:pt x="16" y="32"/>
                    <a:pt x="11" y="42"/>
                  </a:cubicBezTo>
                  <a:cubicBezTo>
                    <a:pt x="5" y="37"/>
                    <a:pt x="5" y="37"/>
                    <a:pt x="5" y="37"/>
                  </a:cubicBezTo>
                  <a:cubicBezTo>
                    <a:pt x="16" y="16"/>
                    <a:pt x="16" y="16"/>
                    <a:pt x="16" y="16"/>
                  </a:cubicBezTo>
                  <a:cubicBezTo>
                    <a:pt x="27" y="11"/>
                    <a:pt x="37" y="0"/>
                    <a:pt x="52" y="0"/>
                  </a:cubicBezTo>
                  <a:cubicBezTo>
                    <a:pt x="73" y="0"/>
                    <a:pt x="88" y="16"/>
                    <a:pt x="88" y="42"/>
                  </a:cubicBezTo>
                  <a:cubicBezTo>
                    <a:pt x="88" y="63"/>
                    <a:pt x="83" y="78"/>
                    <a:pt x="58" y="104"/>
                  </a:cubicBezTo>
                  <a:cubicBezTo>
                    <a:pt x="27" y="140"/>
                    <a:pt x="27" y="140"/>
                    <a:pt x="27" y="140"/>
                  </a:cubicBezTo>
                  <a:cubicBezTo>
                    <a:pt x="68" y="140"/>
                    <a:pt x="68" y="140"/>
                    <a:pt x="68" y="140"/>
                  </a:cubicBezTo>
                  <a:cubicBezTo>
                    <a:pt x="83" y="140"/>
                    <a:pt x="83" y="135"/>
                    <a:pt x="94" y="125"/>
                  </a:cubicBezTo>
                  <a:lnTo>
                    <a:pt x="99" y="125"/>
                  </a:ln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5" name="Freeform 362"/>
            <p:cNvSpPr>
              <a:spLocks noChangeArrowheads="1"/>
            </p:cNvSpPr>
            <p:nvPr/>
          </p:nvSpPr>
          <p:spPr bwMode="auto">
            <a:xfrm>
              <a:off x="12997242" y="9343319"/>
              <a:ext cx="159805" cy="279644"/>
            </a:xfrm>
            <a:custGeom>
              <a:avLst/>
              <a:gdLst>
                <a:gd name="T0" fmla="*/ 53763448 w 95"/>
                <a:gd name="T1" fmla="*/ 23838788 h 162"/>
                <a:gd name="T2" fmla="*/ 53763448 w 95"/>
                <a:gd name="T3" fmla="*/ 23838788 h 162"/>
                <a:gd name="T4" fmla="*/ 50934059 w 95"/>
                <a:gd name="T5" fmla="*/ 38737599 h 162"/>
                <a:gd name="T6" fmla="*/ 39614818 w 95"/>
                <a:gd name="T7" fmla="*/ 47675850 h 162"/>
                <a:gd name="T8" fmla="*/ 59422228 w 95"/>
                <a:gd name="T9" fmla="*/ 77473471 h 162"/>
                <a:gd name="T10" fmla="*/ 28297260 w 95"/>
                <a:gd name="T11" fmla="*/ 107271093 h 162"/>
                <a:gd name="T12" fmla="*/ 0 w 95"/>
                <a:gd name="T13" fmla="*/ 80452888 h 162"/>
                <a:gd name="T14" fmla="*/ 5658779 w 95"/>
                <a:gd name="T15" fmla="*/ 62574660 h 162"/>
                <a:gd name="T16" fmla="*/ 19807409 w 95"/>
                <a:gd name="T17" fmla="*/ 50655267 h 162"/>
                <a:gd name="T18" fmla="*/ 2829390 w 95"/>
                <a:gd name="T19" fmla="*/ 26818205 h 162"/>
                <a:gd name="T20" fmla="*/ 31126650 w 95"/>
                <a:gd name="T21" fmla="*/ 0 h 162"/>
                <a:gd name="T22" fmla="*/ 53763448 w 95"/>
                <a:gd name="T23" fmla="*/ 23838788 h 162"/>
                <a:gd name="T24" fmla="*/ 48104669 w 95"/>
                <a:gd name="T25" fmla="*/ 80452888 h 162"/>
                <a:gd name="T26" fmla="*/ 48104669 w 95"/>
                <a:gd name="T27" fmla="*/ 80452888 h 162"/>
                <a:gd name="T28" fmla="*/ 25466188 w 95"/>
                <a:gd name="T29" fmla="*/ 53636410 h 162"/>
                <a:gd name="T30" fmla="*/ 14148630 w 95"/>
                <a:gd name="T31" fmla="*/ 77473471 h 162"/>
                <a:gd name="T32" fmla="*/ 31126650 w 95"/>
                <a:gd name="T33" fmla="*/ 101312259 h 162"/>
                <a:gd name="T34" fmla="*/ 48104669 w 95"/>
                <a:gd name="T35" fmla="*/ 80452888 h 162"/>
                <a:gd name="T36" fmla="*/ 16978020 w 95"/>
                <a:gd name="T37" fmla="*/ 23838788 h 162"/>
                <a:gd name="T38" fmla="*/ 16978020 w 95"/>
                <a:gd name="T39" fmla="*/ 23838788 h 162"/>
                <a:gd name="T40" fmla="*/ 36785429 w 95"/>
                <a:gd name="T41" fmla="*/ 44696433 h 162"/>
                <a:gd name="T42" fmla="*/ 45275280 w 95"/>
                <a:gd name="T43" fmla="*/ 26818205 h 162"/>
                <a:gd name="T44" fmla="*/ 28297260 w 95"/>
                <a:gd name="T45" fmla="*/ 5958834 h 162"/>
                <a:gd name="T46" fmla="*/ 16978020 w 95"/>
                <a:gd name="T47" fmla="*/ 23838788 h 1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5" h="162">
                  <a:moveTo>
                    <a:pt x="88" y="37"/>
                  </a:moveTo>
                  <a:lnTo>
                    <a:pt x="88" y="37"/>
                  </a:lnTo>
                  <a:cubicBezTo>
                    <a:pt x="88" y="47"/>
                    <a:pt x="88" y="52"/>
                    <a:pt x="83" y="57"/>
                  </a:cubicBezTo>
                  <a:cubicBezTo>
                    <a:pt x="78" y="63"/>
                    <a:pt x="73" y="68"/>
                    <a:pt x="63" y="73"/>
                  </a:cubicBezTo>
                  <a:cubicBezTo>
                    <a:pt x="78" y="83"/>
                    <a:pt x="94" y="93"/>
                    <a:pt x="94" y="115"/>
                  </a:cubicBezTo>
                  <a:cubicBezTo>
                    <a:pt x="94" y="146"/>
                    <a:pt x="68" y="161"/>
                    <a:pt x="47" y="161"/>
                  </a:cubicBezTo>
                  <a:cubicBezTo>
                    <a:pt x="22" y="161"/>
                    <a:pt x="0" y="146"/>
                    <a:pt x="0" y="120"/>
                  </a:cubicBezTo>
                  <a:cubicBezTo>
                    <a:pt x="0" y="110"/>
                    <a:pt x="5" y="99"/>
                    <a:pt x="11" y="93"/>
                  </a:cubicBezTo>
                  <a:cubicBezTo>
                    <a:pt x="16" y="93"/>
                    <a:pt x="27" y="83"/>
                    <a:pt x="32" y="78"/>
                  </a:cubicBezTo>
                  <a:cubicBezTo>
                    <a:pt x="16" y="73"/>
                    <a:pt x="5" y="57"/>
                    <a:pt x="5" y="42"/>
                  </a:cubicBezTo>
                  <a:cubicBezTo>
                    <a:pt x="5" y="21"/>
                    <a:pt x="27" y="0"/>
                    <a:pt x="52" y="0"/>
                  </a:cubicBezTo>
                  <a:cubicBezTo>
                    <a:pt x="73" y="0"/>
                    <a:pt x="88" y="21"/>
                    <a:pt x="88" y="37"/>
                  </a:cubicBezTo>
                  <a:close/>
                  <a:moveTo>
                    <a:pt x="78" y="120"/>
                  </a:moveTo>
                  <a:lnTo>
                    <a:pt x="78" y="120"/>
                  </a:lnTo>
                  <a:cubicBezTo>
                    <a:pt x="78" y="104"/>
                    <a:pt x="58" y="93"/>
                    <a:pt x="42" y="83"/>
                  </a:cubicBezTo>
                  <a:cubicBezTo>
                    <a:pt x="27" y="93"/>
                    <a:pt x="22" y="104"/>
                    <a:pt x="22" y="115"/>
                  </a:cubicBezTo>
                  <a:cubicBezTo>
                    <a:pt x="22" y="140"/>
                    <a:pt x="37" y="151"/>
                    <a:pt x="52" y="151"/>
                  </a:cubicBezTo>
                  <a:cubicBezTo>
                    <a:pt x="63" y="151"/>
                    <a:pt x="78" y="140"/>
                    <a:pt x="78" y="120"/>
                  </a:cubicBezTo>
                  <a:close/>
                  <a:moveTo>
                    <a:pt x="27" y="37"/>
                  </a:moveTo>
                  <a:lnTo>
                    <a:pt x="27" y="37"/>
                  </a:lnTo>
                  <a:cubicBezTo>
                    <a:pt x="27" y="52"/>
                    <a:pt x="42" y="63"/>
                    <a:pt x="58" y="68"/>
                  </a:cubicBezTo>
                  <a:cubicBezTo>
                    <a:pt x="63" y="63"/>
                    <a:pt x="73" y="52"/>
                    <a:pt x="73" y="42"/>
                  </a:cubicBezTo>
                  <a:cubicBezTo>
                    <a:pt x="73" y="21"/>
                    <a:pt x="58" y="11"/>
                    <a:pt x="47" y="11"/>
                  </a:cubicBezTo>
                  <a:cubicBezTo>
                    <a:pt x="32" y="11"/>
                    <a:pt x="27" y="21"/>
                    <a:pt x="27" y="37"/>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6" name="Freeform 363"/>
            <p:cNvSpPr>
              <a:spLocks noChangeArrowheads="1"/>
            </p:cNvSpPr>
            <p:nvPr/>
          </p:nvSpPr>
          <p:spPr bwMode="auto">
            <a:xfrm>
              <a:off x="13604499" y="9343319"/>
              <a:ext cx="167795" cy="271654"/>
            </a:xfrm>
            <a:custGeom>
              <a:avLst/>
              <a:gdLst>
                <a:gd name="T0" fmla="*/ 61941524 w 100"/>
                <a:gd name="T1" fmla="*/ 83828618 h 157"/>
                <a:gd name="T2" fmla="*/ 61941524 w 100"/>
                <a:gd name="T3" fmla="*/ 83828618 h 157"/>
                <a:gd name="T4" fmla="*/ 59125924 w 100"/>
                <a:gd name="T5" fmla="*/ 104785772 h 157"/>
                <a:gd name="T6" fmla="*/ 0 w 100"/>
                <a:gd name="T7" fmla="*/ 104785772 h 157"/>
                <a:gd name="T8" fmla="*/ 0 w 100"/>
                <a:gd name="T9" fmla="*/ 101792387 h 157"/>
                <a:gd name="T10" fmla="*/ 25340401 w 100"/>
                <a:gd name="T11" fmla="*/ 74846733 h 157"/>
                <a:gd name="T12" fmla="*/ 45047924 w 100"/>
                <a:gd name="T13" fmla="*/ 35925809 h 157"/>
                <a:gd name="T14" fmla="*/ 25340401 w 100"/>
                <a:gd name="T15" fmla="*/ 14968654 h 157"/>
                <a:gd name="T16" fmla="*/ 5631200 w 100"/>
                <a:gd name="T17" fmla="*/ 26945654 h 157"/>
                <a:gd name="T18" fmla="*/ 2815600 w 100"/>
                <a:gd name="T19" fmla="*/ 23950539 h 157"/>
                <a:gd name="T20" fmla="*/ 11262400 w 100"/>
                <a:gd name="T21" fmla="*/ 11975270 h 157"/>
                <a:gd name="T22" fmla="*/ 33785523 w 100"/>
                <a:gd name="T23" fmla="*/ 0 h 157"/>
                <a:gd name="T24" fmla="*/ 56310324 w 100"/>
                <a:gd name="T25" fmla="*/ 26945654 h 157"/>
                <a:gd name="T26" fmla="*/ 36601123 w 100"/>
                <a:gd name="T27" fmla="*/ 68858233 h 157"/>
                <a:gd name="T28" fmla="*/ 16893601 w 100"/>
                <a:gd name="T29" fmla="*/ 92810503 h 157"/>
                <a:gd name="T30" fmla="*/ 42232324 w 100"/>
                <a:gd name="T31" fmla="*/ 92810503 h 157"/>
                <a:gd name="T32" fmla="*/ 59125924 w 100"/>
                <a:gd name="T33" fmla="*/ 83828618 h 157"/>
                <a:gd name="T34" fmla="*/ 61941524 w 100"/>
                <a:gd name="T35" fmla="*/ 83828618 h 1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57">
                  <a:moveTo>
                    <a:pt x="99" y="125"/>
                  </a:moveTo>
                  <a:lnTo>
                    <a:pt x="99" y="125"/>
                  </a:lnTo>
                  <a:cubicBezTo>
                    <a:pt x="99" y="135"/>
                    <a:pt x="94" y="146"/>
                    <a:pt x="94" y="156"/>
                  </a:cubicBezTo>
                  <a:cubicBezTo>
                    <a:pt x="0" y="156"/>
                    <a:pt x="0" y="156"/>
                    <a:pt x="0" y="156"/>
                  </a:cubicBezTo>
                  <a:cubicBezTo>
                    <a:pt x="0" y="151"/>
                    <a:pt x="0" y="151"/>
                    <a:pt x="0" y="151"/>
                  </a:cubicBezTo>
                  <a:cubicBezTo>
                    <a:pt x="16" y="135"/>
                    <a:pt x="26" y="125"/>
                    <a:pt x="41" y="110"/>
                  </a:cubicBezTo>
                  <a:cubicBezTo>
                    <a:pt x="58" y="93"/>
                    <a:pt x="73" y="73"/>
                    <a:pt x="73" y="52"/>
                  </a:cubicBezTo>
                  <a:cubicBezTo>
                    <a:pt x="73" y="32"/>
                    <a:pt x="58" y="21"/>
                    <a:pt x="41" y="21"/>
                  </a:cubicBezTo>
                  <a:cubicBezTo>
                    <a:pt x="26" y="21"/>
                    <a:pt x="16" y="32"/>
                    <a:pt x="11" y="42"/>
                  </a:cubicBezTo>
                  <a:cubicBezTo>
                    <a:pt x="6" y="37"/>
                    <a:pt x="6" y="37"/>
                    <a:pt x="6" y="37"/>
                  </a:cubicBezTo>
                  <a:cubicBezTo>
                    <a:pt x="16" y="16"/>
                    <a:pt x="16" y="16"/>
                    <a:pt x="16" y="16"/>
                  </a:cubicBezTo>
                  <a:cubicBezTo>
                    <a:pt x="26" y="11"/>
                    <a:pt x="36" y="0"/>
                    <a:pt x="53" y="0"/>
                  </a:cubicBezTo>
                  <a:cubicBezTo>
                    <a:pt x="73" y="0"/>
                    <a:pt x="89" y="16"/>
                    <a:pt x="89" y="42"/>
                  </a:cubicBezTo>
                  <a:cubicBezTo>
                    <a:pt x="89" y="63"/>
                    <a:pt x="83" y="78"/>
                    <a:pt x="58" y="104"/>
                  </a:cubicBezTo>
                  <a:cubicBezTo>
                    <a:pt x="26" y="140"/>
                    <a:pt x="26" y="140"/>
                    <a:pt x="26" y="140"/>
                  </a:cubicBezTo>
                  <a:cubicBezTo>
                    <a:pt x="68" y="140"/>
                    <a:pt x="68" y="140"/>
                    <a:pt x="68" y="140"/>
                  </a:cubicBezTo>
                  <a:cubicBezTo>
                    <a:pt x="83" y="140"/>
                    <a:pt x="83" y="135"/>
                    <a:pt x="94" y="125"/>
                  </a:cubicBezTo>
                  <a:lnTo>
                    <a:pt x="99" y="125"/>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7" name="Freeform 364"/>
            <p:cNvSpPr>
              <a:spLocks noChangeArrowheads="1"/>
            </p:cNvSpPr>
            <p:nvPr/>
          </p:nvSpPr>
          <p:spPr bwMode="auto">
            <a:xfrm>
              <a:off x="13820234" y="9343319"/>
              <a:ext cx="167795" cy="279644"/>
            </a:xfrm>
            <a:custGeom>
              <a:avLst/>
              <a:gdLst>
                <a:gd name="T0" fmla="*/ 61941524 w 100"/>
                <a:gd name="T1" fmla="*/ 41717016 h 162"/>
                <a:gd name="T2" fmla="*/ 61941524 w 100"/>
                <a:gd name="T3" fmla="*/ 41717016 h 162"/>
                <a:gd name="T4" fmla="*/ 25340401 w 100"/>
                <a:gd name="T5" fmla="*/ 101312259 h 162"/>
                <a:gd name="T6" fmla="*/ 2815600 w 100"/>
                <a:gd name="T7" fmla="*/ 107271093 h 162"/>
                <a:gd name="T8" fmla="*/ 2815600 w 100"/>
                <a:gd name="T9" fmla="*/ 101312259 h 162"/>
                <a:gd name="T10" fmla="*/ 45047924 w 100"/>
                <a:gd name="T11" fmla="*/ 59595244 h 162"/>
                <a:gd name="T12" fmla="*/ 36601123 w 100"/>
                <a:gd name="T13" fmla="*/ 62574660 h 162"/>
                <a:gd name="T14" fmla="*/ 25340401 w 100"/>
                <a:gd name="T15" fmla="*/ 65554077 h 162"/>
                <a:gd name="T16" fmla="*/ 0 w 100"/>
                <a:gd name="T17" fmla="*/ 35756456 h 162"/>
                <a:gd name="T18" fmla="*/ 28156001 w 100"/>
                <a:gd name="T19" fmla="*/ 0 h 162"/>
                <a:gd name="T20" fmla="*/ 61941524 w 100"/>
                <a:gd name="T21" fmla="*/ 41717016 h 162"/>
                <a:gd name="T22" fmla="*/ 14078001 w 100"/>
                <a:gd name="T23" fmla="*/ 29797622 h 162"/>
                <a:gd name="T24" fmla="*/ 14078001 w 100"/>
                <a:gd name="T25" fmla="*/ 29797622 h 162"/>
                <a:gd name="T26" fmla="*/ 33785523 w 100"/>
                <a:gd name="T27" fmla="*/ 53636410 h 162"/>
                <a:gd name="T28" fmla="*/ 45047924 w 100"/>
                <a:gd name="T29" fmla="*/ 50655267 h 162"/>
                <a:gd name="T30" fmla="*/ 45047924 w 100"/>
                <a:gd name="T31" fmla="*/ 41717016 h 162"/>
                <a:gd name="T32" fmla="*/ 28156001 w 100"/>
                <a:gd name="T33" fmla="*/ 5958834 h 162"/>
                <a:gd name="T34" fmla="*/ 14078001 w 100"/>
                <a:gd name="T35" fmla="*/ 29797622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00" h="162">
                  <a:moveTo>
                    <a:pt x="99" y="63"/>
                  </a:moveTo>
                  <a:lnTo>
                    <a:pt x="99" y="63"/>
                  </a:lnTo>
                  <a:cubicBezTo>
                    <a:pt x="99" y="110"/>
                    <a:pt x="73" y="140"/>
                    <a:pt x="42" y="151"/>
                  </a:cubicBezTo>
                  <a:cubicBezTo>
                    <a:pt x="27" y="156"/>
                    <a:pt x="11" y="161"/>
                    <a:pt x="5" y="161"/>
                  </a:cubicBezTo>
                  <a:cubicBezTo>
                    <a:pt x="5" y="151"/>
                    <a:pt x="5" y="151"/>
                    <a:pt x="5" y="151"/>
                  </a:cubicBezTo>
                  <a:cubicBezTo>
                    <a:pt x="37" y="146"/>
                    <a:pt x="68" y="125"/>
                    <a:pt x="73" y="88"/>
                  </a:cubicBezTo>
                  <a:cubicBezTo>
                    <a:pt x="58" y="93"/>
                    <a:pt x="58" y="93"/>
                    <a:pt x="58" y="93"/>
                  </a:cubicBezTo>
                  <a:cubicBezTo>
                    <a:pt x="53" y="99"/>
                    <a:pt x="47" y="99"/>
                    <a:pt x="42" y="99"/>
                  </a:cubicBezTo>
                  <a:cubicBezTo>
                    <a:pt x="17" y="99"/>
                    <a:pt x="0" y="78"/>
                    <a:pt x="0" y="52"/>
                  </a:cubicBezTo>
                  <a:cubicBezTo>
                    <a:pt x="0" y="32"/>
                    <a:pt x="17" y="0"/>
                    <a:pt x="47" y="0"/>
                  </a:cubicBezTo>
                  <a:cubicBezTo>
                    <a:pt x="78" y="0"/>
                    <a:pt x="99" y="32"/>
                    <a:pt x="99" y="63"/>
                  </a:cubicBezTo>
                  <a:close/>
                  <a:moveTo>
                    <a:pt x="22" y="47"/>
                  </a:moveTo>
                  <a:lnTo>
                    <a:pt x="22" y="47"/>
                  </a:lnTo>
                  <a:cubicBezTo>
                    <a:pt x="22" y="68"/>
                    <a:pt x="32" y="83"/>
                    <a:pt x="53" y="83"/>
                  </a:cubicBezTo>
                  <a:cubicBezTo>
                    <a:pt x="63" y="83"/>
                    <a:pt x="68" y="83"/>
                    <a:pt x="73" y="78"/>
                  </a:cubicBezTo>
                  <a:cubicBezTo>
                    <a:pt x="73" y="73"/>
                    <a:pt x="73" y="68"/>
                    <a:pt x="73" y="63"/>
                  </a:cubicBezTo>
                  <a:cubicBezTo>
                    <a:pt x="73" y="42"/>
                    <a:pt x="68" y="11"/>
                    <a:pt x="47" y="11"/>
                  </a:cubicBezTo>
                  <a:cubicBezTo>
                    <a:pt x="27" y="11"/>
                    <a:pt x="22" y="32"/>
                    <a:pt x="22"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8" name="Freeform 365"/>
            <p:cNvSpPr>
              <a:spLocks noChangeArrowheads="1"/>
            </p:cNvSpPr>
            <p:nvPr/>
          </p:nvSpPr>
          <p:spPr bwMode="auto">
            <a:xfrm>
              <a:off x="14443471" y="9343319"/>
              <a:ext cx="151813" cy="279644"/>
            </a:xfrm>
            <a:custGeom>
              <a:avLst/>
              <a:gdLst>
                <a:gd name="T0" fmla="*/ 2608277 w 94"/>
                <a:gd name="T1" fmla="*/ 20857645 h 162"/>
                <a:gd name="T2" fmla="*/ 2608277 w 94"/>
                <a:gd name="T3" fmla="*/ 20857645 h 162"/>
                <a:gd name="T4" fmla="*/ 7824830 w 94"/>
                <a:gd name="T5" fmla="*/ 11919394 h 162"/>
                <a:gd name="T6" fmla="*/ 26082765 w 94"/>
                <a:gd name="T7" fmla="*/ 0 h 162"/>
                <a:gd name="T8" fmla="*/ 46950593 w 94"/>
                <a:gd name="T9" fmla="*/ 23838788 h 162"/>
                <a:gd name="T10" fmla="*/ 39124148 w 94"/>
                <a:gd name="T11" fmla="*/ 35756456 h 162"/>
                <a:gd name="T12" fmla="*/ 31299319 w 94"/>
                <a:gd name="T13" fmla="*/ 41717016 h 162"/>
                <a:gd name="T14" fmla="*/ 31299319 w 94"/>
                <a:gd name="T15" fmla="*/ 44696433 h 162"/>
                <a:gd name="T16" fmla="*/ 52167146 w 94"/>
                <a:gd name="T17" fmla="*/ 68535221 h 162"/>
                <a:gd name="T18" fmla="*/ 13041383 w 94"/>
                <a:gd name="T19" fmla="*/ 107271093 h 162"/>
                <a:gd name="T20" fmla="*/ 2608277 w 94"/>
                <a:gd name="T21" fmla="*/ 101312259 h 162"/>
                <a:gd name="T22" fmla="*/ 0 w 94"/>
                <a:gd name="T23" fmla="*/ 92372282 h 162"/>
                <a:gd name="T24" fmla="*/ 2608277 w 94"/>
                <a:gd name="T25" fmla="*/ 89392865 h 162"/>
                <a:gd name="T26" fmla="*/ 5216553 w 94"/>
                <a:gd name="T27" fmla="*/ 89392865 h 162"/>
                <a:gd name="T28" fmla="*/ 23474489 w 94"/>
                <a:gd name="T29" fmla="*/ 95351699 h 162"/>
                <a:gd name="T30" fmla="*/ 36515872 w 94"/>
                <a:gd name="T31" fmla="*/ 71514638 h 162"/>
                <a:gd name="T32" fmla="*/ 23474489 w 94"/>
                <a:gd name="T33" fmla="*/ 50655267 h 162"/>
                <a:gd name="T34" fmla="*/ 13041383 w 94"/>
                <a:gd name="T35" fmla="*/ 53636410 h 162"/>
                <a:gd name="T36" fmla="*/ 10433106 w 94"/>
                <a:gd name="T37" fmla="*/ 47675850 h 162"/>
                <a:gd name="T38" fmla="*/ 33907595 w 94"/>
                <a:gd name="T39" fmla="*/ 26818205 h 162"/>
                <a:gd name="T40" fmla="*/ 20866212 w 94"/>
                <a:gd name="T41" fmla="*/ 11919394 h 162"/>
                <a:gd name="T42" fmla="*/ 5216553 w 94"/>
                <a:gd name="T43" fmla="*/ 23838788 h 162"/>
                <a:gd name="T44" fmla="*/ 2608277 w 94"/>
                <a:gd name="T45" fmla="*/ 20857645 h 16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62">
                  <a:moveTo>
                    <a:pt x="5" y="32"/>
                  </a:moveTo>
                  <a:lnTo>
                    <a:pt x="5" y="32"/>
                  </a:lnTo>
                  <a:cubicBezTo>
                    <a:pt x="15" y="16"/>
                    <a:pt x="15" y="16"/>
                    <a:pt x="15" y="16"/>
                  </a:cubicBezTo>
                  <a:cubicBezTo>
                    <a:pt x="20" y="11"/>
                    <a:pt x="30" y="0"/>
                    <a:pt x="47" y="0"/>
                  </a:cubicBezTo>
                  <a:cubicBezTo>
                    <a:pt x="67" y="0"/>
                    <a:pt x="83" y="16"/>
                    <a:pt x="83" y="37"/>
                  </a:cubicBezTo>
                  <a:cubicBezTo>
                    <a:pt x="83" y="42"/>
                    <a:pt x="78" y="47"/>
                    <a:pt x="72" y="52"/>
                  </a:cubicBezTo>
                  <a:cubicBezTo>
                    <a:pt x="67" y="57"/>
                    <a:pt x="62" y="63"/>
                    <a:pt x="57" y="63"/>
                  </a:cubicBezTo>
                  <a:cubicBezTo>
                    <a:pt x="57" y="68"/>
                    <a:pt x="57" y="68"/>
                    <a:pt x="57" y="68"/>
                  </a:cubicBezTo>
                  <a:cubicBezTo>
                    <a:pt x="78" y="68"/>
                    <a:pt x="93" y="83"/>
                    <a:pt x="93" y="104"/>
                  </a:cubicBezTo>
                  <a:cubicBezTo>
                    <a:pt x="93" y="140"/>
                    <a:pt x="47" y="161"/>
                    <a:pt x="25" y="161"/>
                  </a:cubicBezTo>
                  <a:cubicBezTo>
                    <a:pt x="15" y="161"/>
                    <a:pt x="5" y="156"/>
                    <a:pt x="5" y="151"/>
                  </a:cubicBezTo>
                  <a:cubicBezTo>
                    <a:pt x="0" y="146"/>
                    <a:pt x="0" y="146"/>
                    <a:pt x="0" y="140"/>
                  </a:cubicBezTo>
                  <a:lnTo>
                    <a:pt x="5" y="135"/>
                  </a:lnTo>
                  <a:lnTo>
                    <a:pt x="10" y="135"/>
                  </a:lnTo>
                  <a:cubicBezTo>
                    <a:pt x="15" y="140"/>
                    <a:pt x="25" y="146"/>
                    <a:pt x="42" y="146"/>
                  </a:cubicBezTo>
                  <a:cubicBezTo>
                    <a:pt x="57" y="146"/>
                    <a:pt x="67" y="135"/>
                    <a:pt x="67" y="110"/>
                  </a:cubicBezTo>
                  <a:cubicBezTo>
                    <a:pt x="67" y="88"/>
                    <a:pt x="52" y="78"/>
                    <a:pt x="42" y="78"/>
                  </a:cubicBezTo>
                  <a:cubicBezTo>
                    <a:pt x="30" y="78"/>
                    <a:pt x="25" y="78"/>
                    <a:pt x="25" y="83"/>
                  </a:cubicBezTo>
                  <a:cubicBezTo>
                    <a:pt x="20" y="73"/>
                    <a:pt x="20" y="73"/>
                    <a:pt x="20" y="73"/>
                  </a:cubicBezTo>
                  <a:cubicBezTo>
                    <a:pt x="47" y="68"/>
                    <a:pt x="62" y="57"/>
                    <a:pt x="62" y="42"/>
                  </a:cubicBezTo>
                  <a:cubicBezTo>
                    <a:pt x="62" y="27"/>
                    <a:pt x="52" y="16"/>
                    <a:pt x="36" y="16"/>
                  </a:cubicBezTo>
                  <a:cubicBezTo>
                    <a:pt x="25" y="16"/>
                    <a:pt x="15" y="27"/>
                    <a:pt x="10" y="37"/>
                  </a:cubicBezTo>
                  <a:lnTo>
                    <a:pt x="5" y="32"/>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9" name="Freeform 366"/>
            <p:cNvSpPr>
              <a:spLocks noChangeArrowheads="1"/>
            </p:cNvSpPr>
            <p:nvPr/>
          </p:nvSpPr>
          <p:spPr bwMode="auto">
            <a:xfrm>
              <a:off x="14643227" y="9343319"/>
              <a:ext cx="167795" cy="279644"/>
            </a:xfrm>
            <a:custGeom>
              <a:avLst/>
              <a:gdLst>
                <a:gd name="T0" fmla="*/ 61941524 w 100"/>
                <a:gd name="T1" fmla="*/ 53636410 h 162"/>
                <a:gd name="T2" fmla="*/ 61941524 w 100"/>
                <a:gd name="T3" fmla="*/ 53636410 h 162"/>
                <a:gd name="T4" fmla="*/ 30969923 w 100"/>
                <a:gd name="T5" fmla="*/ 107271093 h 162"/>
                <a:gd name="T6" fmla="*/ 0 w 100"/>
                <a:gd name="T7" fmla="*/ 53636410 h 162"/>
                <a:gd name="T8" fmla="*/ 30969923 w 100"/>
                <a:gd name="T9" fmla="*/ 0 h 162"/>
                <a:gd name="T10" fmla="*/ 61941524 w 100"/>
                <a:gd name="T11" fmla="*/ 53636410 h 162"/>
                <a:gd name="T12" fmla="*/ 14078001 w 100"/>
                <a:gd name="T13" fmla="*/ 50655267 h 162"/>
                <a:gd name="T14" fmla="*/ 14078001 w 100"/>
                <a:gd name="T15" fmla="*/ 50655267 h 162"/>
                <a:gd name="T16" fmla="*/ 30969923 w 100"/>
                <a:gd name="T17" fmla="*/ 101312259 h 162"/>
                <a:gd name="T18" fmla="*/ 47863524 w 100"/>
                <a:gd name="T19" fmla="*/ 53636410 h 162"/>
                <a:gd name="T20" fmla="*/ 30969923 w 100"/>
                <a:gd name="T21" fmla="*/ 5958834 h 162"/>
                <a:gd name="T22" fmla="*/ 14078001 w 100"/>
                <a:gd name="T23" fmla="*/ 50655267 h 1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 h="162">
                  <a:moveTo>
                    <a:pt x="99" y="83"/>
                  </a:moveTo>
                  <a:lnTo>
                    <a:pt x="99" y="83"/>
                  </a:lnTo>
                  <a:cubicBezTo>
                    <a:pt x="99" y="115"/>
                    <a:pt x="83" y="161"/>
                    <a:pt x="48" y="161"/>
                  </a:cubicBezTo>
                  <a:cubicBezTo>
                    <a:pt x="11" y="161"/>
                    <a:pt x="0" y="120"/>
                    <a:pt x="0" y="83"/>
                  </a:cubicBezTo>
                  <a:cubicBezTo>
                    <a:pt x="0" y="47"/>
                    <a:pt x="11" y="0"/>
                    <a:pt x="48" y="0"/>
                  </a:cubicBezTo>
                  <a:cubicBezTo>
                    <a:pt x="83" y="0"/>
                    <a:pt x="99" y="42"/>
                    <a:pt x="99" y="83"/>
                  </a:cubicBezTo>
                  <a:close/>
                  <a:moveTo>
                    <a:pt x="21" y="78"/>
                  </a:moveTo>
                  <a:lnTo>
                    <a:pt x="21" y="78"/>
                  </a:lnTo>
                  <a:cubicBezTo>
                    <a:pt x="21" y="115"/>
                    <a:pt x="26" y="151"/>
                    <a:pt x="48" y="151"/>
                  </a:cubicBezTo>
                  <a:cubicBezTo>
                    <a:pt x="68" y="151"/>
                    <a:pt x="78" y="115"/>
                    <a:pt x="78" y="83"/>
                  </a:cubicBezTo>
                  <a:cubicBezTo>
                    <a:pt x="78" y="47"/>
                    <a:pt x="68" y="11"/>
                    <a:pt x="48" y="11"/>
                  </a:cubicBezTo>
                  <a:cubicBezTo>
                    <a:pt x="26" y="11"/>
                    <a:pt x="21" y="47"/>
                    <a:pt x="21" y="78"/>
                  </a:cubicBezTo>
                  <a:close/>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0" name="Freeform 367"/>
            <p:cNvSpPr>
              <a:spLocks noChangeArrowheads="1"/>
            </p:cNvSpPr>
            <p:nvPr/>
          </p:nvSpPr>
          <p:spPr bwMode="auto">
            <a:xfrm>
              <a:off x="9473557" y="10086372"/>
              <a:ext cx="151813" cy="263665"/>
            </a:xfrm>
            <a:custGeom>
              <a:avLst/>
              <a:gdLst>
                <a:gd name="T0" fmla="*/ 2608277 w 94"/>
                <a:gd name="T1" fmla="*/ 19996286 h 156"/>
                <a:gd name="T2" fmla="*/ 2608277 w 94"/>
                <a:gd name="T3" fmla="*/ 19996286 h 156"/>
                <a:gd name="T4" fmla="*/ 7824830 w 94"/>
                <a:gd name="T5" fmla="*/ 8569113 h 156"/>
                <a:gd name="T6" fmla="*/ 26082765 w 94"/>
                <a:gd name="T7" fmla="*/ 0 h 156"/>
                <a:gd name="T8" fmla="*/ 44342316 w 94"/>
                <a:gd name="T9" fmla="*/ 19996286 h 156"/>
                <a:gd name="T10" fmla="*/ 41734040 w 94"/>
                <a:gd name="T11" fmla="*/ 31423459 h 156"/>
                <a:gd name="T12" fmla="*/ 33907595 w 94"/>
                <a:gd name="T13" fmla="*/ 39992572 h 156"/>
                <a:gd name="T14" fmla="*/ 33907595 w 94"/>
                <a:gd name="T15" fmla="*/ 39992572 h 156"/>
                <a:gd name="T16" fmla="*/ 52167146 w 94"/>
                <a:gd name="T17" fmla="*/ 59988858 h 156"/>
                <a:gd name="T18" fmla="*/ 15649659 w 94"/>
                <a:gd name="T19" fmla="*/ 97125059 h 156"/>
                <a:gd name="T20" fmla="*/ 2608277 w 94"/>
                <a:gd name="T21" fmla="*/ 94268688 h 156"/>
                <a:gd name="T22" fmla="*/ 0 w 94"/>
                <a:gd name="T23" fmla="*/ 85699576 h 156"/>
                <a:gd name="T24" fmla="*/ 2608277 w 94"/>
                <a:gd name="T25" fmla="*/ 82843205 h 156"/>
                <a:gd name="T26" fmla="*/ 7824830 w 94"/>
                <a:gd name="T27" fmla="*/ 82843205 h 156"/>
                <a:gd name="T28" fmla="*/ 23474489 w 94"/>
                <a:gd name="T29" fmla="*/ 91412317 h 156"/>
                <a:gd name="T30" fmla="*/ 39124148 w 94"/>
                <a:gd name="T31" fmla="*/ 68559661 h 156"/>
                <a:gd name="T32" fmla="*/ 23474489 w 94"/>
                <a:gd name="T33" fmla="*/ 48563375 h 156"/>
                <a:gd name="T34" fmla="*/ 13041383 w 94"/>
                <a:gd name="T35" fmla="*/ 48563375 h 156"/>
                <a:gd name="T36" fmla="*/ 13041383 w 94"/>
                <a:gd name="T37" fmla="*/ 45707004 h 156"/>
                <a:gd name="T38" fmla="*/ 33907595 w 94"/>
                <a:gd name="T39" fmla="*/ 22852657 h 156"/>
                <a:gd name="T40" fmla="*/ 23474489 w 94"/>
                <a:gd name="T41" fmla="*/ 8569113 h 156"/>
                <a:gd name="T42" fmla="*/ 5216553 w 94"/>
                <a:gd name="T43" fmla="*/ 22852657 h 156"/>
                <a:gd name="T44" fmla="*/ 2608277 w 94"/>
                <a:gd name="T45" fmla="*/ 19996286 h 1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156">
                  <a:moveTo>
                    <a:pt x="5" y="31"/>
                  </a:moveTo>
                  <a:lnTo>
                    <a:pt x="5" y="31"/>
                  </a:lnTo>
                  <a:cubicBezTo>
                    <a:pt x="15" y="15"/>
                    <a:pt x="15" y="15"/>
                    <a:pt x="15" y="15"/>
                  </a:cubicBezTo>
                  <a:cubicBezTo>
                    <a:pt x="25" y="5"/>
                    <a:pt x="35" y="0"/>
                    <a:pt x="46" y="0"/>
                  </a:cubicBezTo>
                  <a:cubicBezTo>
                    <a:pt x="66" y="0"/>
                    <a:pt x="82" y="15"/>
                    <a:pt x="82" y="31"/>
                  </a:cubicBezTo>
                  <a:cubicBezTo>
                    <a:pt x="82" y="41"/>
                    <a:pt x="82" y="46"/>
                    <a:pt x="77" y="51"/>
                  </a:cubicBezTo>
                  <a:cubicBezTo>
                    <a:pt x="71" y="51"/>
                    <a:pt x="66" y="56"/>
                    <a:pt x="61" y="62"/>
                  </a:cubicBezTo>
                  <a:cubicBezTo>
                    <a:pt x="82" y="67"/>
                    <a:pt x="93" y="83"/>
                    <a:pt x="93" y="98"/>
                  </a:cubicBezTo>
                  <a:cubicBezTo>
                    <a:pt x="93" y="139"/>
                    <a:pt x="46" y="155"/>
                    <a:pt x="30" y="155"/>
                  </a:cubicBezTo>
                  <a:cubicBezTo>
                    <a:pt x="20" y="155"/>
                    <a:pt x="10" y="150"/>
                    <a:pt x="5" y="150"/>
                  </a:cubicBezTo>
                  <a:cubicBezTo>
                    <a:pt x="5" y="145"/>
                    <a:pt x="0" y="145"/>
                    <a:pt x="0" y="139"/>
                  </a:cubicBezTo>
                  <a:cubicBezTo>
                    <a:pt x="0" y="134"/>
                    <a:pt x="5" y="134"/>
                    <a:pt x="5" y="134"/>
                  </a:cubicBezTo>
                  <a:cubicBezTo>
                    <a:pt x="10" y="129"/>
                    <a:pt x="10" y="129"/>
                    <a:pt x="15" y="134"/>
                  </a:cubicBezTo>
                  <a:cubicBezTo>
                    <a:pt x="20" y="139"/>
                    <a:pt x="30" y="145"/>
                    <a:pt x="41" y="145"/>
                  </a:cubicBezTo>
                  <a:cubicBezTo>
                    <a:pt x="61" y="145"/>
                    <a:pt x="71" y="129"/>
                    <a:pt x="71" y="109"/>
                  </a:cubicBezTo>
                  <a:cubicBezTo>
                    <a:pt x="71" y="88"/>
                    <a:pt x="56" y="78"/>
                    <a:pt x="41" y="78"/>
                  </a:cubicBezTo>
                  <a:cubicBezTo>
                    <a:pt x="35" y="78"/>
                    <a:pt x="30" y="78"/>
                    <a:pt x="25" y="78"/>
                  </a:cubicBezTo>
                  <a:cubicBezTo>
                    <a:pt x="25" y="72"/>
                    <a:pt x="25" y="72"/>
                    <a:pt x="25" y="72"/>
                  </a:cubicBezTo>
                  <a:cubicBezTo>
                    <a:pt x="46" y="67"/>
                    <a:pt x="61" y="56"/>
                    <a:pt x="61" y="36"/>
                  </a:cubicBezTo>
                  <a:cubicBezTo>
                    <a:pt x="61" y="20"/>
                    <a:pt x="51" y="15"/>
                    <a:pt x="41" y="15"/>
                  </a:cubicBezTo>
                  <a:cubicBezTo>
                    <a:pt x="25" y="15"/>
                    <a:pt x="15" y="26"/>
                    <a:pt x="10" y="36"/>
                  </a:cubicBezTo>
                  <a:lnTo>
                    <a:pt x="5" y="31"/>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1" name="Freeform 368"/>
            <p:cNvSpPr>
              <a:spLocks noChangeArrowheads="1"/>
            </p:cNvSpPr>
            <p:nvPr/>
          </p:nvSpPr>
          <p:spPr bwMode="auto">
            <a:xfrm>
              <a:off x="9721253" y="10086372"/>
              <a:ext cx="111863" cy="263665"/>
            </a:xfrm>
            <a:custGeom>
              <a:avLst/>
              <a:gdLst>
                <a:gd name="T0" fmla="*/ 0 w 69"/>
                <a:gd name="T1" fmla="*/ 97125059 h 156"/>
                <a:gd name="T2" fmla="*/ 0 w 69"/>
                <a:gd name="T3" fmla="*/ 97125059 h 156"/>
                <a:gd name="T4" fmla="*/ 0 w 69"/>
                <a:gd name="T5" fmla="*/ 91412317 h 156"/>
                <a:gd name="T6" fmla="*/ 10513501 w 69"/>
                <a:gd name="T7" fmla="*/ 77128773 h 156"/>
                <a:gd name="T8" fmla="*/ 10513501 w 69"/>
                <a:gd name="T9" fmla="*/ 22852657 h 156"/>
                <a:gd name="T10" fmla="*/ 5255940 w 69"/>
                <a:gd name="T11" fmla="*/ 11427173 h 156"/>
                <a:gd name="T12" fmla="*/ 0 w 69"/>
                <a:gd name="T13" fmla="*/ 11427173 h 156"/>
                <a:gd name="T14" fmla="*/ 0 w 69"/>
                <a:gd name="T15" fmla="*/ 8569113 h 156"/>
                <a:gd name="T16" fmla="*/ 23654971 w 69"/>
                <a:gd name="T17" fmla="*/ 0 h 156"/>
                <a:gd name="T18" fmla="*/ 23654971 w 69"/>
                <a:gd name="T19" fmla="*/ 77128773 h 156"/>
                <a:gd name="T20" fmla="*/ 39424412 w 69"/>
                <a:gd name="T21" fmla="*/ 91412317 h 156"/>
                <a:gd name="T22" fmla="*/ 39424412 w 69"/>
                <a:gd name="T23" fmla="*/ 97125059 h 156"/>
                <a:gd name="T24" fmla="*/ 0 w 69"/>
                <a:gd name="T25" fmla="*/ 9712505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156">
                  <a:moveTo>
                    <a:pt x="0" y="155"/>
                  </a:moveTo>
                  <a:lnTo>
                    <a:pt x="0" y="155"/>
                  </a:lnTo>
                  <a:cubicBezTo>
                    <a:pt x="0" y="145"/>
                    <a:pt x="0" y="145"/>
                    <a:pt x="0" y="145"/>
                  </a:cubicBezTo>
                  <a:cubicBezTo>
                    <a:pt x="20" y="145"/>
                    <a:pt x="20" y="145"/>
                    <a:pt x="20" y="124"/>
                  </a:cubicBezTo>
                  <a:cubicBezTo>
                    <a:pt x="20" y="36"/>
                    <a:pt x="20" y="36"/>
                    <a:pt x="20" y="36"/>
                  </a:cubicBezTo>
                  <a:cubicBezTo>
                    <a:pt x="20" y="20"/>
                    <a:pt x="20" y="20"/>
                    <a:pt x="10" y="20"/>
                  </a:cubicBezTo>
                  <a:cubicBezTo>
                    <a:pt x="0" y="20"/>
                    <a:pt x="0" y="20"/>
                    <a:pt x="0" y="20"/>
                  </a:cubicBezTo>
                  <a:cubicBezTo>
                    <a:pt x="0" y="15"/>
                    <a:pt x="0" y="15"/>
                    <a:pt x="0" y="15"/>
                  </a:cubicBezTo>
                  <a:cubicBezTo>
                    <a:pt x="15" y="10"/>
                    <a:pt x="26" y="5"/>
                    <a:pt x="42" y="0"/>
                  </a:cubicBezTo>
                  <a:cubicBezTo>
                    <a:pt x="42" y="124"/>
                    <a:pt x="42" y="124"/>
                    <a:pt x="42" y="124"/>
                  </a:cubicBezTo>
                  <a:cubicBezTo>
                    <a:pt x="42" y="145"/>
                    <a:pt x="42" y="145"/>
                    <a:pt x="68" y="145"/>
                  </a:cubicBezTo>
                  <a:cubicBezTo>
                    <a:pt x="68" y="155"/>
                    <a:pt x="68" y="155"/>
                    <a:pt x="68" y="155"/>
                  </a:cubicBezTo>
                  <a:lnTo>
                    <a:pt x="0" y="155"/>
                  </a:lnTo>
                </a:path>
              </a:pathLst>
            </a:custGeom>
            <a:solidFill>
              <a:srgbClr val="CF202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322" name="TextBox 321"/>
          <p:cNvSpPr txBox="1"/>
          <p:nvPr/>
        </p:nvSpPr>
        <p:spPr>
          <a:xfrm>
            <a:off x="3127735" y="2073185"/>
            <a:ext cx="2070086"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dirty="0" smtClean="0"/>
              <a:t>V</a:t>
            </a:r>
            <a:r>
              <a:rPr lang="en-US" dirty="0"/>
              <a:t>I</a:t>
            </a:r>
            <a:r>
              <a:rPr lang="mn-MN" dirty="0" smtClean="0"/>
              <a:t> сар</a:t>
            </a:r>
            <a:endParaRPr lang="mn-MN" dirty="0"/>
          </a:p>
        </p:txBody>
      </p:sp>
      <p:sp>
        <p:nvSpPr>
          <p:cNvPr id="329" name="Rectangle 328"/>
          <p:cNvSpPr/>
          <p:nvPr/>
        </p:nvSpPr>
        <p:spPr>
          <a:xfrm>
            <a:off x="795770" y="1246584"/>
            <a:ext cx="10429240" cy="523220"/>
          </a:xfrm>
          <a:prstGeom prst="rect">
            <a:avLst/>
          </a:prstGeom>
        </p:spPr>
        <p:txBody>
          <a:bodyPr wrap="square">
            <a:spAutoFit/>
          </a:bodyPr>
          <a:lstStyle/>
          <a:p>
            <a:r>
              <a:rPr lang="mn-MN" sz="2800" dirty="0" smtClean="0">
                <a:latin typeface="Arial" panose="020B0604020202020204" pitchFamily="34" charset="0"/>
                <a:cs typeface="Arial" panose="020B0604020202020204" pitchFamily="34" charset="0"/>
              </a:rPr>
              <a:t>               244-р журам  </a:t>
            </a:r>
            <a:r>
              <a:rPr lang="en-US" sz="2800" dirty="0" smtClean="0">
                <a:latin typeface="Arial" panose="020B0604020202020204" pitchFamily="34" charset="0"/>
                <a:cs typeface="Arial" panose="020B0604020202020204" pitchFamily="34" charset="0"/>
              </a:rPr>
              <a:t>                                     2</a:t>
            </a:r>
            <a:r>
              <a:rPr lang="mn-MN" sz="2800" dirty="0" smtClean="0">
                <a:latin typeface="Arial" panose="020B0604020202020204" pitchFamily="34" charset="0"/>
                <a:cs typeface="Arial" panose="020B0604020202020204" pitchFamily="34" charset="0"/>
              </a:rPr>
              <a:t>28-р журам</a:t>
            </a:r>
            <a:endParaRPr lang="mn-MN" sz="2800" dirty="0">
              <a:latin typeface="Arial" panose="020B0604020202020204" pitchFamily="34" charset="0"/>
              <a:cs typeface="Arial" panose="020B0604020202020204" pitchFamily="34" charset="0"/>
            </a:endParaRPr>
          </a:p>
        </p:txBody>
      </p:sp>
      <p:sp>
        <p:nvSpPr>
          <p:cNvPr id="175" name="TextBox 174"/>
          <p:cNvSpPr txBox="1"/>
          <p:nvPr/>
        </p:nvSpPr>
        <p:spPr>
          <a:xfrm>
            <a:off x="8255612" y="2036963"/>
            <a:ext cx="2145696"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dirty="0" smtClean="0"/>
              <a:t>V</a:t>
            </a:r>
            <a:r>
              <a:rPr lang="mn-MN" dirty="0" smtClean="0"/>
              <a:t> сар</a:t>
            </a:r>
            <a:endParaRPr lang="mn-MN" dirty="0"/>
          </a:p>
        </p:txBody>
      </p:sp>
      <p:cxnSp>
        <p:nvCxnSpPr>
          <p:cNvPr id="330" name="Straight Connector 329"/>
          <p:cNvCxnSpPr/>
          <p:nvPr/>
        </p:nvCxnSpPr>
        <p:spPr>
          <a:xfrm flipH="1">
            <a:off x="6530911" y="1494772"/>
            <a:ext cx="1925" cy="507081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1" name="Straight Connector 330"/>
          <p:cNvCxnSpPr/>
          <p:nvPr/>
        </p:nvCxnSpPr>
        <p:spPr>
          <a:xfrm flipH="1" flipV="1">
            <a:off x="682659" y="4351487"/>
            <a:ext cx="1091792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1" name="Rectangle 170"/>
          <p:cNvSpPr/>
          <p:nvPr/>
        </p:nvSpPr>
        <p:spPr>
          <a:xfrm>
            <a:off x="356921" y="4492441"/>
            <a:ext cx="2692532" cy="461665"/>
          </a:xfrm>
          <a:prstGeom prst="rect">
            <a:avLst/>
          </a:prstGeom>
        </p:spPr>
        <p:txBody>
          <a:bodyPr wrap="none">
            <a:spAutoFit/>
          </a:bodyPr>
          <a:lstStyle/>
          <a:p>
            <a:r>
              <a:rPr lang="mn-MN" sz="2400" dirty="0" smtClean="0">
                <a:solidFill>
                  <a:schemeClr val="accent2">
                    <a:lumMod val="50000"/>
                  </a:schemeClr>
                </a:solidFill>
                <a:latin typeface="Arial" panose="020B0604020202020204" pitchFamily="34" charset="0"/>
                <a:cs typeface="Arial" panose="020B0604020202020204" pitchFamily="34" charset="0"/>
              </a:rPr>
              <a:t>Санал эрэмбэлэх</a:t>
            </a:r>
            <a:endParaRPr lang="mn-MN" sz="2400" dirty="0">
              <a:solidFill>
                <a:schemeClr val="accent2">
                  <a:lumMod val="50000"/>
                </a:schemeClr>
              </a:solidFill>
            </a:endParaRPr>
          </a:p>
        </p:txBody>
      </p:sp>
      <p:sp>
        <p:nvSpPr>
          <p:cNvPr id="332" name="Rectangle 331"/>
          <p:cNvSpPr/>
          <p:nvPr/>
        </p:nvSpPr>
        <p:spPr>
          <a:xfrm>
            <a:off x="1005496" y="3669695"/>
            <a:ext cx="1157689" cy="646331"/>
          </a:xfrm>
          <a:prstGeom prst="rect">
            <a:avLst/>
          </a:prstGeom>
        </p:spPr>
        <p:txBody>
          <a:bodyPr wrap="none">
            <a:spAutoFit/>
          </a:bodyPr>
          <a:lstStyle/>
          <a:p>
            <a:r>
              <a:rPr lang="mn-MN" sz="3600" dirty="0" err="1">
                <a:solidFill>
                  <a:schemeClr val="accent2">
                    <a:lumMod val="50000"/>
                  </a:schemeClr>
                </a:solidFill>
                <a:latin typeface="Arial" panose="020B0604020202020204" pitchFamily="34" charset="0"/>
                <a:cs typeface="Arial" panose="020B0604020202020204" pitchFamily="34" charset="0"/>
              </a:rPr>
              <a:t>ИНХ</a:t>
            </a:r>
            <a:endParaRPr lang="mn-MN" sz="3600" dirty="0">
              <a:solidFill>
                <a:schemeClr val="accent2">
                  <a:lumMod val="50000"/>
                </a:schemeClr>
              </a:solidFill>
            </a:endParaRPr>
          </a:p>
        </p:txBody>
      </p:sp>
      <p:grpSp>
        <p:nvGrpSpPr>
          <p:cNvPr id="333" name="Group 332"/>
          <p:cNvGrpSpPr>
            <a:grpSpLocks/>
          </p:cNvGrpSpPr>
          <p:nvPr/>
        </p:nvGrpSpPr>
        <p:grpSpPr bwMode="auto">
          <a:xfrm>
            <a:off x="3702885" y="4988614"/>
            <a:ext cx="364659" cy="731629"/>
            <a:chOff x="2323306" y="2203133"/>
            <a:chExt cx="979488" cy="2554287"/>
          </a:xfrm>
        </p:grpSpPr>
        <p:sp>
          <p:nvSpPr>
            <p:cNvPr id="334"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35"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39" name="Group 338"/>
          <p:cNvGrpSpPr>
            <a:grpSpLocks/>
          </p:cNvGrpSpPr>
          <p:nvPr/>
        </p:nvGrpSpPr>
        <p:grpSpPr bwMode="auto">
          <a:xfrm>
            <a:off x="4523923" y="4997711"/>
            <a:ext cx="364659" cy="731629"/>
            <a:chOff x="2323306" y="2203133"/>
            <a:chExt cx="979488" cy="2554287"/>
          </a:xfrm>
        </p:grpSpPr>
        <p:sp>
          <p:nvSpPr>
            <p:cNvPr id="340"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41"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42" name="Group 341"/>
          <p:cNvGrpSpPr/>
          <p:nvPr/>
        </p:nvGrpSpPr>
        <p:grpSpPr>
          <a:xfrm>
            <a:off x="4075349" y="5015395"/>
            <a:ext cx="446561" cy="713946"/>
            <a:chOff x="3672681" y="1899920"/>
            <a:chExt cx="1293813" cy="2947988"/>
          </a:xfrm>
          <a:solidFill>
            <a:srgbClr val="00B050"/>
          </a:solidFill>
        </p:grpSpPr>
        <p:sp>
          <p:nvSpPr>
            <p:cNvPr id="343"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44"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345" name="Group 344"/>
          <p:cNvGrpSpPr/>
          <p:nvPr/>
        </p:nvGrpSpPr>
        <p:grpSpPr>
          <a:xfrm>
            <a:off x="4913146" y="5033119"/>
            <a:ext cx="446561" cy="713946"/>
            <a:chOff x="3672681" y="1899920"/>
            <a:chExt cx="1293813" cy="2947988"/>
          </a:xfrm>
          <a:solidFill>
            <a:srgbClr val="00B050"/>
          </a:solidFill>
        </p:grpSpPr>
        <p:sp>
          <p:nvSpPr>
            <p:cNvPr id="346"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47"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348" name="Group 347"/>
          <p:cNvGrpSpPr>
            <a:grpSpLocks/>
          </p:cNvGrpSpPr>
          <p:nvPr/>
        </p:nvGrpSpPr>
        <p:grpSpPr bwMode="auto">
          <a:xfrm>
            <a:off x="5381807" y="5007720"/>
            <a:ext cx="364659" cy="731629"/>
            <a:chOff x="2323306" y="2203133"/>
            <a:chExt cx="979488" cy="2554287"/>
          </a:xfrm>
        </p:grpSpPr>
        <p:sp>
          <p:nvSpPr>
            <p:cNvPr id="349"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50"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51" name="Group 350"/>
          <p:cNvGrpSpPr>
            <a:grpSpLocks/>
          </p:cNvGrpSpPr>
          <p:nvPr/>
        </p:nvGrpSpPr>
        <p:grpSpPr bwMode="auto">
          <a:xfrm>
            <a:off x="2869683" y="4997365"/>
            <a:ext cx="364659" cy="731629"/>
            <a:chOff x="2323306" y="2203133"/>
            <a:chExt cx="979488" cy="2554287"/>
          </a:xfrm>
        </p:grpSpPr>
        <p:sp>
          <p:nvSpPr>
            <p:cNvPr id="352"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53"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54" name="Group 353"/>
          <p:cNvGrpSpPr/>
          <p:nvPr/>
        </p:nvGrpSpPr>
        <p:grpSpPr>
          <a:xfrm>
            <a:off x="3250226" y="5047978"/>
            <a:ext cx="450030" cy="713946"/>
            <a:chOff x="3672681" y="1899920"/>
            <a:chExt cx="1293813" cy="2947988"/>
          </a:xfrm>
          <a:solidFill>
            <a:srgbClr val="00B050"/>
          </a:solidFill>
        </p:grpSpPr>
        <p:sp>
          <p:nvSpPr>
            <p:cNvPr id="355"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56"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sp>
        <p:nvSpPr>
          <p:cNvPr id="357" name="Rectangle 356"/>
          <p:cNvSpPr/>
          <p:nvPr/>
        </p:nvSpPr>
        <p:spPr>
          <a:xfrm>
            <a:off x="3010025" y="5773648"/>
            <a:ext cx="2978188" cy="369332"/>
          </a:xfrm>
          <a:prstGeom prst="rect">
            <a:avLst/>
          </a:prstGeom>
        </p:spPr>
        <p:txBody>
          <a:bodyPr wrap="none">
            <a:spAutoFit/>
          </a:bodyPr>
          <a:lstStyle/>
          <a:p>
            <a:r>
              <a:rPr lang="mn-MN" dirty="0" smtClean="0">
                <a:solidFill>
                  <a:schemeClr val="accent2">
                    <a:lumMod val="50000"/>
                  </a:schemeClr>
                </a:solidFill>
                <a:latin typeface="Arial" panose="020B0604020202020204" pitchFamily="34" charset="0"/>
                <a:cs typeface="Arial" panose="020B0604020202020204" pitchFamily="34" charset="0"/>
              </a:rPr>
              <a:t>Санал өгсөн иргэдийн тоо</a:t>
            </a:r>
            <a:endParaRPr lang="mn-MN" dirty="0">
              <a:solidFill>
                <a:schemeClr val="accent2">
                  <a:lumMod val="50000"/>
                </a:schemeClr>
              </a:solidFill>
            </a:endParaRPr>
          </a:p>
        </p:txBody>
      </p:sp>
      <p:grpSp>
        <p:nvGrpSpPr>
          <p:cNvPr id="361" name="Group 360"/>
          <p:cNvGrpSpPr>
            <a:grpSpLocks/>
          </p:cNvGrpSpPr>
          <p:nvPr/>
        </p:nvGrpSpPr>
        <p:grpSpPr bwMode="auto">
          <a:xfrm>
            <a:off x="7241862" y="5071685"/>
            <a:ext cx="364659" cy="731629"/>
            <a:chOff x="2323306" y="2203133"/>
            <a:chExt cx="979488" cy="2554287"/>
          </a:xfrm>
        </p:grpSpPr>
        <p:sp>
          <p:nvSpPr>
            <p:cNvPr id="362"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63"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64" name="Group 363"/>
          <p:cNvGrpSpPr/>
          <p:nvPr/>
        </p:nvGrpSpPr>
        <p:grpSpPr>
          <a:xfrm>
            <a:off x="6793288" y="5089369"/>
            <a:ext cx="446561" cy="713946"/>
            <a:chOff x="3672681" y="1899920"/>
            <a:chExt cx="1293813" cy="2947988"/>
          </a:xfrm>
          <a:solidFill>
            <a:srgbClr val="00B050"/>
          </a:solidFill>
        </p:grpSpPr>
        <p:sp>
          <p:nvSpPr>
            <p:cNvPr id="365"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66"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367" name="Group 366"/>
          <p:cNvGrpSpPr/>
          <p:nvPr/>
        </p:nvGrpSpPr>
        <p:grpSpPr>
          <a:xfrm>
            <a:off x="7631085" y="5107093"/>
            <a:ext cx="446561" cy="713946"/>
            <a:chOff x="3672681" y="1899920"/>
            <a:chExt cx="1293813" cy="2947988"/>
          </a:xfrm>
          <a:solidFill>
            <a:srgbClr val="00B050"/>
          </a:solidFill>
        </p:grpSpPr>
        <p:sp>
          <p:nvSpPr>
            <p:cNvPr id="368"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69"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370" name="Group 369"/>
          <p:cNvGrpSpPr>
            <a:grpSpLocks/>
          </p:cNvGrpSpPr>
          <p:nvPr/>
        </p:nvGrpSpPr>
        <p:grpSpPr bwMode="auto">
          <a:xfrm>
            <a:off x="8099746" y="5081694"/>
            <a:ext cx="364659" cy="731629"/>
            <a:chOff x="2323306" y="2203133"/>
            <a:chExt cx="979488" cy="2554287"/>
          </a:xfrm>
        </p:grpSpPr>
        <p:sp>
          <p:nvSpPr>
            <p:cNvPr id="371"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72"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73" name="Group 372"/>
          <p:cNvGrpSpPr/>
          <p:nvPr/>
        </p:nvGrpSpPr>
        <p:grpSpPr>
          <a:xfrm>
            <a:off x="8458792" y="5098427"/>
            <a:ext cx="446561" cy="713946"/>
            <a:chOff x="3672681" y="1899920"/>
            <a:chExt cx="1293813" cy="2947988"/>
          </a:xfrm>
          <a:solidFill>
            <a:srgbClr val="00B050"/>
          </a:solidFill>
        </p:grpSpPr>
        <p:sp>
          <p:nvSpPr>
            <p:cNvPr id="374"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75"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379" name="Group 378"/>
          <p:cNvGrpSpPr>
            <a:grpSpLocks/>
          </p:cNvGrpSpPr>
          <p:nvPr/>
        </p:nvGrpSpPr>
        <p:grpSpPr bwMode="auto">
          <a:xfrm>
            <a:off x="8905113" y="5098120"/>
            <a:ext cx="364659" cy="731629"/>
            <a:chOff x="2323306" y="2203133"/>
            <a:chExt cx="979488" cy="2554287"/>
          </a:xfrm>
        </p:grpSpPr>
        <p:sp>
          <p:nvSpPr>
            <p:cNvPr id="380"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81"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82" name="Group 381"/>
          <p:cNvGrpSpPr/>
          <p:nvPr/>
        </p:nvGrpSpPr>
        <p:grpSpPr>
          <a:xfrm>
            <a:off x="9255753" y="5087509"/>
            <a:ext cx="446561" cy="713946"/>
            <a:chOff x="3672681" y="1899920"/>
            <a:chExt cx="1293813" cy="2947988"/>
          </a:xfrm>
          <a:solidFill>
            <a:srgbClr val="00B050"/>
          </a:solidFill>
        </p:grpSpPr>
        <p:sp>
          <p:nvSpPr>
            <p:cNvPr id="383"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84"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385" name="Group 384"/>
          <p:cNvGrpSpPr/>
          <p:nvPr/>
        </p:nvGrpSpPr>
        <p:grpSpPr>
          <a:xfrm>
            <a:off x="10068618" y="5096376"/>
            <a:ext cx="446561" cy="713946"/>
            <a:chOff x="3672681" y="1899920"/>
            <a:chExt cx="1293813" cy="2947988"/>
          </a:xfrm>
          <a:solidFill>
            <a:schemeClr val="bg1">
              <a:lumMod val="75000"/>
            </a:schemeClr>
          </a:solidFill>
        </p:grpSpPr>
        <p:sp>
          <p:nvSpPr>
            <p:cNvPr id="386" name="Freeform 1"/>
            <p:cNvSpPr>
              <a:spLocks noChangeArrowheads="1"/>
            </p:cNvSpPr>
            <p:nvPr/>
          </p:nvSpPr>
          <p:spPr bwMode="auto">
            <a:xfrm>
              <a:off x="3672681" y="2428558"/>
              <a:ext cx="1293813" cy="2419350"/>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87" name="Freeform 2"/>
            <p:cNvSpPr>
              <a:spLocks noChangeArrowheads="1"/>
            </p:cNvSpPr>
            <p:nvPr/>
          </p:nvSpPr>
          <p:spPr bwMode="auto">
            <a:xfrm>
              <a:off x="4077494" y="1899920"/>
              <a:ext cx="495300" cy="495300"/>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388" name="Group 387"/>
          <p:cNvGrpSpPr>
            <a:grpSpLocks/>
          </p:cNvGrpSpPr>
          <p:nvPr/>
        </p:nvGrpSpPr>
        <p:grpSpPr bwMode="auto">
          <a:xfrm>
            <a:off x="10513426" y="5069390"/>
            <a:ext cx="364659" cy="731629"/>
            <a:chOff x="2323306" y="2203133"/>
            <a:chExt cx="979488" cy="2554287"/>
          </a:xfrm>
          <a:solidFill>
            <a:schemeClr val="bg1">
              <a:lumMod val="75000"/>
            </a:schemeClr>
          </a:solidFill>
        </p:grpSpPr>
        <p:sp>
          <p:nvSpPr>
            <p:cNvPr id="389"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0"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94" name="Group 393"/>
          <p:cNvGrpSpPr>
            <a:grpSpLocks/>
          </p:cNvGrpSpPr>
          <p:nvPr/>
        </p:nvGrpSpPr>
        <p:grpSpPr bwMode="auto">
          <a:xfrm>
            <a:off x="9704943" y="5071639"/>
            <a:ext cx="364659" cy="731629"/>
            <a:chOff x="2323306" y="2203133"/>
            <a:chExt cx="979488" cy="2554287"/>
          </a:xfrm>
          <a:solidFill>
            <a:schemeClr val="bg1">
              <a:lumMod val="75000"/>
            </a:schemeClr>
          </a:solidFill>
        </p:grpSpPr>
        <p:sp>
          <p:nvSpPr>
            <p:cNvPr id="395" name="Freeform 3"/>
            <p:cNvSpPr>
              <a:spLocks noChangeArrowheads="1"/>
            </p:cNvSpPr>
            <p:nvPr/>
          </p:nvSpPr>
          <p:spPr bwMode="auto">
            <a:xfrm>
              <a:off x="2323306" y="2720658"/>
              <a:ext cx="979488" cy="2036762"/>
            </a:xfrm>
            <a:custGeom>
              <a:avLst/>
              <a:gdLst>
                <a:gd name="T0" fmla="*/ 271612130 w 2719"/>
                <a:gd name="T1" fmla="*/ 0 h 5657"/>
                <a:gd name="T2" fmla="*/ 271612130 w 2719"/>
                <a:gd name="T3" fmla="*/ 0 h 5657"/>
                <a:gd name="T4" fmla="*/ 81107298 w 2719"/>
                <a:gd name="T5" fmla="*/ 0 h 5657"/>
                <a:gd name="T6" fmla="*/ 0 w 2719"/>
                <a:gd name="T7" fmla="*/ 81019346 h 5657"/>
                <a:gd name="T8" fmla="*/ 0 w 2719"/>
                <a:gd name="T9" fmla="*/ 323947410 h 5657"/>
                <a:gd name="T10" fmla="*/ 32443063 w 2719"/>
                <a:gd name="T11" fmla="*/ 352336423 h 5657"/>
                <a:gd name="T12" fmla="*/ 60733299 w 2719"/>
                <a:gd name="T13" fmla="*/ 323947410 h 5657"/>
                <a:gd name="T14" fmla="*/ 60733299 w 2719"/>
                <a:gd name="T15" fmla="*/ 133778935 h 5657"/>
                <a:gd name="T16" fmla="*/ 68908908 w 2719"/>
                <a:gd name="T17" fmla="*/ 121593647 h 5657"/>
                <a:gd name="T18" fmla="*/ 81107298 w 2719"/>
                <a:gd name="T19" fmla="*/ 133778935 h 5657"/>
                <a:gd name="T20" fmla="*/ 81107298 w 2719"/>
                <a:gd name="T21" fmla="*/ 360503274 h 5657"/>
                <a:gd name="T22" fmla="*/ 81107298 w 2719"/>
                <a:gd name="T23" fmla="*/ 400947959 h 5657"/>
                <a:gd name="T24" fmla="*/ 81107298 w 2719"/>
                <a:gd name="T25" fmla="*/ 688598737 h 5657"/>
                <a:gd name="T26" fmla="*/ 121595924 w 2719"/>
                <a:gd name="T27" fmla="*/ 733191835 h 5657"/>
                <a:gd name="T28" fmla="*/ 121595924 w 2719"/>
                <a:gd name="T29" fmla="*/ 733191835 h 5657"/>
                <a:gd name="T30" fmla="*/ 158061769 w 2719"/>
                <a:gd name="T31" fmla="*/ 688598737 h 5657"/>
                <a:gd name="T32" fmla="*/ 158061769 w 2719"/>
                <a:gd name="T33" fmla="*/ 409114809 h 5657"/>
                <a:gd name="T34" fmla="*/ 178436128 w 2719"/>
                <a:gd name="T35" fmla="*/ 392911084 h 5657"/>
                <a:gd name="T36" fmla="*/ 198680441 w 2719"/>
                <a:gd name="T37" fmla="*/ 409114809 h 5657"/>
                <a:gd name="T38" fmla="*/ 198680441 w 2719"/>
                <a:gd name="T39" fmla="*/ 688598737 h 5657"/>
                <a:gd name="T40" fmla="*/ 231123144 w 2719"/>
                <a:gd name="T41" fmla="*/ 733191835 h 5657"/>
                <a:gd name="T42" fmla="*/ 231123144 w 2719"/>
                <a:gd name="T43" fmla="*/ 733191835 h 5657"/>
                <a:gd name="T44" fmla="*/ 271612130 w 2719"/>
                <a:gd name="T45" fmla="*/ 688598737 h 5657"/>
                <a:gd name="T46" fmla="*/ 271612130 w 2719"/>
                <a:gd name="T47" fmla="*/ 400947959 h 5657"/>
                <a:gd name="T48" fmla="*/ 271612130 w 2719"/>
                <a:gd name="T49" fmla="*/ 360503274 h 5657"/>
                <a:gd name="T50" fmla="*/ 271612130 w 2719"/>
                <a:gd name="T51" fmla="*/ 133778935 h 5657"/>
                <a:gd name="T52" fmla="*/ 287833662 w 2719"/>
                <a:gd name="T53" fmla="*/ 121593647 h 5657"/>
                <a:gd name="T54" fmla="*/ 291986129 w 2719"/>
                <a:gd name="T55" fmla="*/ 133778935 h 5657"/>
                <a:gd name="T56" fmla="*/ 291986129 w 2719"/>
                <a:gd name="T57" fmla="*/ 323947410 h 5657"/>
                <a:gd name="T58" fmla="*/ 320276365 w 2719"/>
                <a:gd name="T59" fmla="*/ 352336423 h 5657"/>
                <a:gd name="T60" fmla="*/ 352719429 w 2719"/>
                <a:gd name="T61" fmla="*/ 323947410 h 5657"/>
                <a:gd name="T62" fmla="*/ 352719429 w 2719"/>
                <a:gd name="T63" fmla="*/ 81019346 h 5657"/>
                <a:gd name="T64" fmla="*/ 271612130 w 2719"/>
                <a:gd name="T65" fmla="*/ 0 h 5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9" h="5657">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6" name="Freeform 4"/>
            <p:cNvSpPr>
              <a:spLocks noChangeArrowheads="1"/>
            </p:cNvSpPr>
            <p:nvPr/>
          </p:nvSpPr>
          <p:spPr bwMode="auto">
            <a:xfrm>
              <a:off x="2626519" y="2203133"/>
              <a:ext cx="382587" cy="360362"/>
            </a:xfrm>
            <a:custGeom>
              <a:avLst/>
              <a:gdLst>
                <a:gd name="T0" fmla="*/ 68784396 w 1064"/>
                <a:gd name="T1" fmla="*/ 0 h 1001"/>
                <a:gd name="T2" fmla="*/ 68784396 w 1064"/>
                <a:gd name="T3" fmla="*/ 0 h 1001"/>
                <a:gd name="T4" fmla="*/ 0 w 1064"/>
                <a:gd name="T5" fmla="*/ 68818342 h 1001"/>
                <a:gd name="T6" fmla="*/ 68784396 w 1064"/>
                <a:gd name="T7" fmla="*/ 129601439 h 1001"/>
                <a:gd name="T8" fmla="*/ 137438986 w 1064"/>
                <a:gd name="T9" fmla="*/ 68818342 h 1001"/>
                <a:gd name="T10" fmla="*/ 68784396 w 1064"/>
                <a:gd name="T11" fmla="*/ 0 h 10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64" h="1001">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97" name="Group 396"/>
          <p:cNvGrpSpPr/>
          <p:nvPr/>
        </p:nvGrpSpPr>
        <p:grpSpPr>
          <a:xfrm>
            <a:off x="10994804" y="5037009"/>
            <a:ext cx="939347" cy="758451"/>
            <a:chOff x="9158380" y="3435910"/>
            <a:chExt cx="2288589" cy="2289185"/>
          </a:xfrm>
          <a:solidFill>
            <a:schemeClr val="accent3"/>
          </a:solidFill>
        </p:grpSpPr>
        <p:sp>
          <p:nvSpPr>
            <p:cNvPr id="398" name="Freeform 2"/>
            <p:cNvSpPr>
              <a:spLocks noChangeArrowheads="1"/>
            </p:cNvSpPr>
            <p:nvPr/>
          </p:nvSpPr>
          <p:spPr bwMode="auto">
            <a:xfrm>
              <a:off x="9360043" y="3615290"/>
              <a:ext cx="1877678" cy="1878411"/>
            </a:xfrm>
            <a:custGeom>
              <a:avLst/>
              <a:gdLst>
                <a:gd name="T0" fmla="*/ 10058 w 10059"/>
                <a:gd name="T1" fmla="*/ 5032 h 10064"/>
                <a:gd name="T2" fmla="*/ 10058 w 10059"/>
                <a:gd name="T3" fmla="*/ 5032 h 10064"/>
                <a:gd name="T4" fmla="*/ 5031 w 10059"/>
                <a:gd name="T5" fmla="*/ 10063 h 10064"/>
                <a:gd name="T6" fmla="*/ 0 w 10059"/>
                <a:gd name="T7" fmla="*/ 5032 h 10064"/>
                <a:gd name="T8" fmla="*/ 5031 w 10059"/>
                <a:gd name="T9" fmla="*/ 0 h 10064"/>
                <a:gd name="T10" fmla="*/ 10058 w 10059"/>
                <a:gd name="T11" fmla="*/ 5032 h 10064"/>
              </a:gdLst>
              <a:ahLst/>
              <a:cxnLst>
                <a:cxn ang="0">
                  <a:pos x="T0" y="T1"/>
                </a:cxn>
                <a:cxn ang="0">
                  <a:pos x="T2" y="T3"/>
                </a:cxn>
                <a:cxn ang="0">
                  <a:pos x="T4" y="T5"/>
                </a:cxn>
                <a:cxn ang="0">
                  <a:pos x="T6" y="T7"/>
                </a:cxn>
                <a:cxn ang="0">
                  <a:pos x="T8" y="T9"/>
                </a:cxn>
                <a:cxn ang="0">
                  <a:pos x="T10" y="T11"/>
                </a:cxn>
              </a:cxnLst>
              <a:rect l="0" t="0" r="r" b="b"/>
              <a:pathLst>
                <a:path w="10059" h="10064">
                  <a:moveTo>
                    <a:pt x="10058" y="5032"/>
                  </a:moveTo>
                  <a:lnTo>
                    <a:pt x="10058" y="5032"/>
                  </a:lnTo>
                  <a:cubicBezTo>
                    <a:pt x="10058" y="7808"/>
                    <a:pt x="7807" y="10063"/>
                    <a:pt x="5031" y="10063"/>
                  </a:cubicBezTo>
                  <a:cubicBezTo>
                    <a:pt x="2250" y="10063"/>
                    <a:pt x="0" y="7808"/>
                    <a:pt x="0" y="5032"/>
                  </a:cubicBezTo>
                  <a:cubicBezTo>
                    <a:pt x="0" y="2255"/>
                    <a:pt x="2250" y="0"/>
                    <a:pt x="5031" y="0"/>
                  </a:cubicBezTo>
                  <a:cubicBezTo>
                    <a:pt x="7807" y="0"/>
                    <a:pt x="10058" y="2255"/>
                    <a:pt x="10058" y="5032"/>
                  </a:cubicBezTo>
                </a:path>
              </a:pathLst>
            </a:custGeom>
            <a:solidFill>
              <a:schemeClr val="bg1">
                <a:lumMod val="95000"/>
              </a:schemeClr>
            </a:solid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grpSp>
          <p:nvGrpSpPr>
            <p:cNvPr id="399" name="Group 398"/>
            <p:cNvGrpSpPr/>
            <p:nvPr/>
          </p:nvGrpSpPr>
          <p:grpSpPr>
            <a:xfrm>
              <a:off x="9158380" y="3435910"/>
              <a:ext cx="2288589" cy="2289185"/>
              <a:chOff x="1119258" y="2257147"/>
              <a:chExt cx="1868076" cy="1868076"/>
            </a:xfrm>
            <a:grpFill/>
          </p:grpSpPr>
          <p:sp>
            <p:nvSpPr>
              <p:cNvPr id="400" name="Freeform 6"/>
              <p:cNvSpPr>
                <a:spLocks/>
              </p:cNvSpPr>
              <p:nvPr/>
            </p:nvSpPr>
            <p:spPr bwMode="auto">
              <a:xfrm>
                <a:off x="2495041"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1" name="Freeform 7"/>
              <p:cNvSpPr>
                <a:spLocks/>
              </p:cNvSpPr>
              <p:nvPr/>
            </p:nvSpPr>
            <p:spPr bwMode="auto">
              <a:xfrm>
                <a:off x="2075273"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2" name="Freeform 8"/>
              <p:cNvSpPr>
                <a:spLocks/>
              </p:cNvSpPr>
              <p:nvPr/>
            </p:nvSpPr>
            <p:spPr bwMode="auto">
              <a:xfrm>
                <a:off x="2796131"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3" name="Freeform 9"/>
              <p:cNvSpPr>
                <a:spLocks/>
              </p:cNvSpPr>
              <p:nvPr/>
            </p:nvSpPr>
            <p:spPr bwMode="auto">
              <a:xfrm>
                <a:off x="2796131"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4" name="Freeform 10"/>
              <p:cNvSpPr>
                <a:spLocks/>
              </p:cNvSpPr>
              <p:nvPr/>
            </p:nvSpPr>
            <p:spPr bwMode="auto">
              <a:xfrm>
                <a:off x="2495041"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5" name="Freeform 11"/>
              <p:cNvSpPr>
                <a:spLocks/>
              </p:cNvSpPr>
              <p:nvPr/>
            </p:nvSpPr>
            <p:spPr bwMode="auto">
              <a:xfrm>
                <a:off x="2075273"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6" name="Freeform 12"/>
              <p:cNvSpPr>
                <a:spLocks/>
              </p:cNvSpPr>
              <p:nvPr/>
            </p:nvSpPr>
            <p:spPr bwMode="auto">
              <a:xfrm>
                <a:off x="1606057"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7" name="Freeform 13"/>
              <p:cNvSpPr>
                <a:spLocks/>
              </p:cNvSpPr>
              <p:nvPr/>
            </p:nvSpPr>
            <p:spPr bwMode="auto">
              <a:xfrm>
                <a:off x="1256616"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08" name="Freeform 14"/>
              <p:cNvSpPr>
                <a:spLocks/>
              </p:cNvSpPr>
              <p:nvPr/>
            </p:nvSpPr>
            <p:spPr bwMode="auto">
              <a:xfrm>
                <a:off x="1119258"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sp>
            <p:nvSpPr>
              <p:cNvPr id="409" name="Freeform 15"/>
              <p:cNvSpPr>
                <a:spLocks/>
              </p:cNvSpPr>
              <p:nvPr/>
            </p:nvSpPr>
            <p:spPr bwMode="auto">
              <a:xfrm>
                <a:off x="1119258"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sp>
            <p:nvSpPr>
              <p:cNvPr id="410" name="Freeform 16"/>
              <p:cNvSpPr>
                <a:spLocks/>
              </p:cNvSpPr>
              <p:nvPr/>
            </p:nvSpPr>
            <p:spPr bwMode="auto">
              <a:xfrm>
                <a:off x="1256616"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sp>
            <p:nvSpPr>
              <p:cNvPr id="411" name="Freeform 17"/>
              <p:cNvSpPr>
                <a:spLocks/>
              </p:cNvSpPr>
              <p:nvPr/>
            </p:nvSpPr>
            <p:spPr bwMode="auto">
              <a:xfrm>
                <a:off x="1606057"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grpSp>
      </p:grpSp>
      <p:sp>
        <p:nvSpPr>
          <p:cNvPr id="412" name="TextBox 411"/>
          <p:cNvSpPr txBox="1"/>
          <p:nvPr/>
        </p:nvSpPr>
        <p:spPr>
          <a:xfrm>
            <a:off x="10936609" y="5165858"/>
            <a:ext cx="1152510" cy="553895"/>
          </a:xfrm>
          <a:prstGeom prst="rect">
            <a:avLst/>
          </a:prstGeom>
          <a:noFill/>
        </p:spPr>
        <p:txBody>
          <a:bodyPr wrap="square" lIns="243744" tIns="121869" rIns="243744" bIns="121869">
            <a:spAutoFit/>
          </a:bodyPr>
          <a:lstStyle/>
          <a:p>
            <a:pPr algn="ctr" defTabSz="1828434" eaLnBrk="1" fontAlgn="auto" hangingPunct="1">
              <a:spcBef>
                <a:spcPts val="0"/>
              </a:spcBef>
              <a:spcAft>
                <a:spcPts val="0"/>
              </a:spcAft>
              <a:defRPr/>
            </a:pPr>
            <a:r>
              <a:rPr lang="en-US" sz="2000" dirty="0">
                <a:solidFill>
                  <a:schemeClr val="accent6"/>
                </a:solidFill>
                <a:latin typeface="Lato Regular"/>
                <a:cs typeface="Lato Regular"/>
              </a:rPr>
              <a:t>70%</a:t>
            </a:r>
          </a:p>
        </p:txBody>
      </p:sp>
      <p:sp>
        <p:nvSpPr>
          <p:cNvPr id="416" name="Rectangle 415"/>
          <p:cNvSpPr/>
          <p:nvPr/>
        </p:nvSpPr>
        <p:spPr>
          <a:xfrm>
            <a:off x="6803093" y="5961283"/>
            <a:ext cx="5155694" cy="646331"/>
          </a:xfrm>
          <a:prstGeom prst="rect">
            <a:avLst/>
          </a:prstGeom>
        </p:spPr>
        <p:txBody>
          <a:bodyPr wrap="square">
            <a:spAutoFit/>
          </a:bodyPr>
          <a:lstStyle/>
          <a:p>
            <a:pPr algn="ctr"/>
            <a:r>
              <a:rPr lang="mn-MN" dirty="0" smtClean="0">
                <a:solidFill>
                  <a:schemeClr val="accent2">
                    <a:lumMod val="50000"/>
                  </a:schemeClr>
                </a:solidFill>
                <a:latin typeface="Arial" panose="020B0604020202020204" pitchFamily="34" charset="0"/>
                <a:cs typeface="Arial" panose="020B0604020202020204" pitchFamily="34" charset="0"/>
              </a:rPr>
              <a:t>Санал өгсөн иргэдийн тоог сонгуулийн насны нийт иргэдийн тоонд харьцуулах</a:t>
            </a:r>
            <a:endParaRPr lang="mn-MN" dirty="0">
              <a:solidFill>
                <a:schemeClr val="accent2">
                  <a:lumMod val="50000"/>
                </a:schemeClr>
              </a:solidFill>
            </a:endParaRPr>
          </a:p>
        </p:txBody>
      </p:sp>
      <p:grpSp>
        <p:nvGrpSpPr>
          <p:cNvPr id="442" name="Group 441"/>
          <p:cNvGrpSpPr/>
          <p:nvPr/>
        </p:nvGrpSpPr>
        <p:grpSpPr>
          <a:xfrm>
            <a:off x="5785923" y="5033119"/>
            <a:ext cx="698264" cy="685079"/>
            <a:chOff x="9158380" y="3435910"/>
            <a:chExt cx="2288589" cy="2289185"/>
          </a:xfrm>
          <a:solidFill>
            <a:schemeClr val="accent3"/>
          </a:solidFill>
        </p:grpSpPr>
        <p:sp>
          <p:nvSpPr>
            <p:cNvPr id="443" name="Freeform 2"/>
            <p:cNvSpPr>
              <a:spLocks noChangeArrowheads="1"/>
            </p:cNvSpPr>
            <p:nvPr/>
          </p:nvSpPr>
          <p:spPr bwMode="auto">
            <a:xfrm>
              <a:off x="9360043" y="3615290"/>
              <a:ext cx="1877678" cy="1878411"/>
            </a:xfrm>
            <a:custGeom>
              <a:avLst/>
              <a:gdLst>
                <a:gd name="T0" fmla="*/ 10058 w 10059"/>
                <a:gd name="T1" fmla="*/ 5032 h 10064"/>
                <a:gd name="T2" fmla="*/ 10058 w 10059"/>
                <a:gd name="T3" fmla="*/ 5032 h 10064"/>
                <a:gd name="T4" fmla="*/ 5031 w 10059"/>
                <a:gd name="T5" fmla="*/ 10063 h 10064"/>
                <a:gd name="T6" fmla="*/ 0 w 10059"/>
                <a:gd name="T7" fmla="*/ 5032 h 10064"/>
                <a:gd name="T8" fmla="*/ 5031 w 10059"/>
                <a:gd name="T9" fmla="*/ 0 h 10064"/>
                <a:gd name="T10" fmla="*/ 10058 w 10059"/>
                <a:gd name="T11" fmla="*/ 5032 h 10064"/>
              </a:gdLst>
              <a:ahLst/>
              <a:cxnLst>
                <a:cxn ang="0">
                  <a:pos x="T0" y="T1"/>
                </a:cxn>
                <a:cxn ang="0">
                  <a:pos x="T2" y="T3"/>
                </a:cxn>
                <a:cxn ang="0">
                  <a:pos x="T4" y="T5"/>
                </a:cxn>
                <a:cxn ang="0">
                  <a:pos x="T6" y="T7"/>
                </a:cxn>
                <a:cxn ang="0">
                  <a:pos x="T8" y="T9"/>
                </a:cxn>
                <a:cxn ang="0">
                  <a:pos x="T10" y="T11"/>
                </a:cxn>
              </a:cxnLst>
              <a:rect l="0" t="0" r="r" b="b"/>
              <a:pathLst>
                <a:path w="10059" h="10064">
                  <a:moveTo>
                    <a:pt x="10058" y="5032"/>
                  </a:moveTo>
                  <a:lnTo>
                    <a:pt x="10058" y="5032"/>
                  </a:lnTo>
                  <a:cubicBezTo>
                    <a:pt x="10058" y="7808"/>
                    <a:pt x="7807" y="10063"/>
                    <a:pt x="5031" y="10063"/>
                  </a:cubicBezTo>
                  <a:cubicBezTo>
                    <a:pt x="2250" y="10063"/>
                    <a:pt x="0" y="7808"/>
                    <a:pt x="0" y="5032"/>
                  </a:cubicBezTo>
                  <a:cubicBezTo>
                    <a:pt x="0" y="2255"/>
                    <a:pt x="2250" y="0"/>
                    <a:pt x="5031" y="0"/>
                  </a:cubicBezTo>
                  <a:cubicBezTo>
                    <a:pt x="7807" y="0"/>
                    <a:pt x="10058" y="2255"/>
                    <a:pt x="10058" y="5032"/>
                  </a:cubicBezTo>
                </a:path>
              </a:pathLst>
            </a:custGeom>
            <a:solidFill>
              <a:schemeClr val="bg1">
                <a:lumMod val="95000"/>
              </a:schemeClr>
            </a:solid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grpSp>
          <p:nvGrpSpPr>
            <p:cNvPr id="444" name="Group 443"/>
            <p:cNvGrpSpPr/>
            <p:nvPr/>
          </p:nvGrpSpPr>
          <p:grpSpPr>
            <a:xfrm>
              <a:off x="9158380" y="3435910"/>
              <a:ext cx="2288589" cy="2289185"/>
              <a:chOff x="1119258" y="2257147"/>
              <a:chExt cx="1868076" cy="1868076"/>
            </a:xfrm>
            <a:grpFill/>
          </p:grpSpPr>
          <p:sp>
            <p:nvSpPr>
              <p:cNvPr id="445" name="Freeform 6"/>
              <p:cNvSpPr>
                <a:spLocks/>
              </p:cNvSpPr>
              <p:nvPr/>
            </p:nvSpPr>
            <p:spPr bwMode="auto">
              <a:xfrm>
                <a:off x="2495041"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46" name="Freeform 7"/>
              <p:cNvSpPr>
                <a:spLocks/>
              </p:cNvSpPr>
              <p:nvPr/>
            </p:nvSpPr>
            <p:spPr bwMode="auto">
              <a:xfrm>
                <a:off x="2075273"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47" name="Freeform 8"/>
              <p:cNvSpPr>
                <a:spLocks/>
              </p:cNvSpPr>
              <p:nvPr/>
            </p:nvSpPr>
            <p:spPr bwMode="auto">
              <a:xfrm>
                <a:off x="2796131"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48" name="Freeform 9"/>
              <p:cNvSpPr>
                <a:spLocks/>
              </p:cNvSpPr>
              <p:nvPr/>
            </p:nvSpPr>
            <p:spPr bwMode="auto">
              <a:xfrm>
                <a:off x="2796131"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49" name="Freeform 10"/>
              <p:cNvSpPr>
                <a:spLocks/>
              </p:cNvSpPr>
              <p:nvPr/>
            </p:nvSpPr>
            <p:spPr bwMode="auto">
              <a:xfrm>
                <a:off x="2495041"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50" name="Freeform 11"/>
              <p:cNvSpPr>
                <a:spLocks/>
              </p:cNvSpPr>
              <p:nvPr/>
            </p:nvSpPr>
            <p:spPr bwMode="auto">
              <a:xfrm>
                <a:off x="2075273"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51" name="Freeform 12"/>
              <p:cNvSpPr>
                <a:spLocks/>
              </p:cNvSpPr>
              <p:nvPr/>
            </p:nvSpPr>
            <p:spPr bwMode="auto">
              <a:xfrm>
                <a:off x="1606057"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52" name="Freeform 13"/>
              <p:cNvSpPr>
                <a:spLocks/>
              </p:cNvSpPr>
              <p:nvPr/>
            </p:nvSpPr>
            <p:spPr bwMode="auto">
              <a:xfrm>
                <a:off x="1256616"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solidFill>
                <a:schemeClr val="accent5"/>
              </a:solidFill>
              <a:ln>
                <a:noFill/>
              </a:ln>
              <a:extLst/>
            </p:spPr>
            <p:txBody>
              <a:bodyPr/>
              <a:lstStyle/>
              <a:p>
                <a:pPr defTabSz="1828434" eaLnBrk="1" fontAlgn="auto" hangingPunct="1">
                  <a:spcBef>
                    <a:spcPts val="0"/>
                  </a:spcBef>
                  <a:spcAft>
                    <a:spcPts val="0"/>
                  </a:spcAft>
                  <a:defRPr/>
                </a:pPr>
                <a:endParaRPr lang="id-ID" dirty="0"/>
              </a:p>
            </p:txBody>
          </p:sp>
          <p:sp>
            <p:nvSpPr>
              <p:cNvPr id="453" name="Freeform 14"/>
              <p:cNvSpPr>
                <a:spLocks/>
              </p:cNvSpPr>
              <p:nvPr/>
            </p:nvSpPr>
            <p:spPr bwMode="auto">
              <a:xfrm>
                <a:off x="1119258"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sp>
            <p:nvSpPr>
              <p:cNvPr id="454" name="Freeform 15"/>
              <p:cNvSpPr>
                <a:spLocks/>
              </p:cNvSpPr>
              <p:nvPr/>
            </p:nvSpPr>
            <p:spPr bwMode="auto">
              <a:xfrm>
                <a:off x="1119258"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sp>
            <p:nvSpPr>
              <p:cNvPr id="455" name="Freeform 16"/>
              <p:cNvSpPr>
                <a:spLocks/>
              </p:cNvSpPr>
              <p:nvPr/>
            </p:nvSpPr>
            <p:spPr bwMode="auto">
              <a:xfrm>
                <a:off x="1256616"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sp>
            <p:nvSpPr>
              <p:cNvPr id="456" name="Freeform 17"/>
              <p:cNvSpPr>
                <a:spLocks/>
              </p:cNvSpPr>
              <p:nvPr/>
            </p:nvSpPr>
            <p:spPr bwMode="auto">
              <a:xfrm>
                <a:off x="1606057"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solidFill>
                <a:schemeClr val="accent5"/>
              </a:solidFill>
              <a:ln>
                <a:noFill/>
              </a:ln>
            </p:spPr>
            <p:txBody>
              <a:bodyPr/>
              <a:lstStyle/>
              <a:p>
                <a:pPr defTabSz="1828434" eaLnBrk="1" fontAlgn="auto" hangingPunct="1">
                  <a:spcBef>
                    <a:spcPts val="0"/>
                  </a:spcBef>
                  <a:spcAft>
                    <a:spcPts val="0"/>
                  </a:spcAft>
                  <a:defRPr/>
                </a:pPr>
                <a:endParaRPr lang="id-ID" dirty="0"/>
              </a:p>
            </p:txBody>
          </p:sp>
        </p:grpSp>
      </p:grpSp>
      <p:sp>
        <p:nvSpPr>
          <p:cNvPr id="426" name="TextBox 425"/>
          <p:cNvSpPr txBox="1"/>
          <p:nvPr/>
        </p:nvSpPr>
        <p:spPr>
          <a:xfrm>
            <a:off x="5558993" y="5108354"/>
            <a:ext cx="1152510" cy="553895"/>
          </a:xfrm>
          <a:prstGeom prst="rect">
            <a:avLst/>
          </a:prstGeom>
          <a:noFill/>
        </p:spPr>
        <p:txBody>
          <a:bodyPr wrap="square" lIns="243744" tIns="121869" rIns="243744" bIns="121869">
            <a:spAutoFit/>
          </a:bodyPr>
          <a:lstStyle/>
          <a:p>
            <a:pPr algn="ctr" defTabSz="1828434" eaLnBrk="1" fontAlgn="auto" hangingPunct="1">
              <a:spcBef>
                <a:spcPts val="0"/>
              </a:spcBef>
              <a:spcAft>
                <a:spcPts val="0"/>
              </a:spcAft>
              <a:defRPr/>
            </a:pPr>
            <a:r>
              <a:rPr lang="en-US" sz="2000" dirty="0" smtClean="0">
                <a:solidFill>
                  <a:schemeClr val="accent6"/>
                </a:solidFill>
                <a:latin typeface="Lato Regular"/>
                <a:cs typeface="Lato Regular"/>
              </a:rPr>
              <a:t>7</a:t>
            </a:r>
            <a:r>
              <a:rPr lang="mn-MN" sz="2000" dirty="0" smtClean="0">
                <a:solidFill>
                  <a:schemeClr val="accent6"/>
                </a:solidFill>
                <a:latin typeface="Lato Regular"/>
                <a:cs typeface="Lato Regular"/>
              </a:rPr>
              <a:t> </a:t>
            </a:r>
            <a:endParaRPr lang="en-US" sz="2000" dirty="0">
              <a:solidFill>
                <a:schemeClr val="accent6"/>
              </a:solidFill>
              <a:latin typeface="Lato Regular"/>
              <a:cs typeface="Lato Regular"/>
            </a:endParaRPr>
          </a:p>
        </p:txBody>
      </p:sp>
    </p:spTree>
    <p:extLst>
      <p:ext uri="{BB962C8B-B14F-4D97-AF65-F5344CB8AC3E}">
        <p14:creationId xmlns:p14="http://schemas.microsoft.com/office/powerpoint/2010/main" val="25416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5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3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4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3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4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4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4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6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6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6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7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7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7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8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9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8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8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9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1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 grpId="0" animBg="1"/>
      <p:bldP spid="175" grpId="0" animBg="1"/>
      <p:bldP spid="171" grpId="0"/>
      <p:bldP spid="332" grpId="0"/>
      <p:bldP spid="357" grpId="0"/>
      <p:bldP spid="412" grpId="0"/>
      <p:bldP spid="416" grpId="0"/>
      <p:bldP spid="4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62297" y="286603"/>
            <a:ext cx="10058400" cy="783962"/>
          </a:xfrm>
        </p:spPr>
        <p:txBody>
          <a:bodyPr>
            <a:normAutofit fontScale="90000"/>
          </a:bodyPr>
          <a:lstStyle/>
          <a:p>
            <a:r>
              <a:rPr lang="mn-MN" sz="4000" dirty="0" smtClean="0">
                <a:latin typeface="Arial" panose="020B0604020202020204" pitchFamily="34" charset="0"/>
                <a:cs typeface="Arial" panose="020B0604020202020204" pitchFamily="34" charset="0"/>
              </a:rPr>
              <a:t>Бүлэг 6.</a:t>
            </a:r>
            <a:r>
              <a:rPr lang="en-US" sz="4000" dirty="0" smtClean="0">
                <a:latin typeface="Arial" panose="020B0604020202020204" pitchFamily="34" charset="0"/>
                <a:cs typeface="Arial" panose="020B0604020202020204" pitchFamily="34" charset="0"/>
              </a:rPr>
              <a:t> </a:t>
            </a:r>
            <a:r>
              <a:rPr lang="mn-MN" sz="4000" dirty="0" smtClean="0">
                <a:latin typeface="Arial" panose="020B0604020202020204" pitchFamily="34" charset="0"/>
                <a:cs typeface="Arial" panose="020B0604020202020204" pitchFamily="34" charset="0"/>
              </a:rPr>
              <a:t>Сумын Засаг даргын Тамгын газар</a:t>
            </a:r>
            <a:endParaRPr lang="mn-MN" sz="4000" dirty="0">
              <a:latin typeface="Arial" panose="020B0604020202020204" pitchFamily="34" charset="0"/>
              <a:cs typeface="Arial" panose="020B0604020202020204" pitchFamily="34" charset="0"/>
            </a:endParaRPr>
          </a:p>
        </p:txBody>
      </p:sp>
      <p:pic>
        <p:nvPicPr>
          <p:cNvPr id="5" name="Picture 6" descr="Image result for clip art for local governance"/>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174031" y="1894245"/>
            <a:ext cx="853487" cy="81994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16989" y="1432080"/>
            <a:ext cx="10429240" cy="523220"/>
          </a:xfrm>
          <a:prstGeom prst="rect">
            <a:avLst/>
          </a:prstGeom>
        </p:spPr>
        <p:txBody>
          <a:bodyPr wrap="square">
            <a:spAutoFit/>
          </a:bodyPr>
          <a:lstStyle/>
          <a:p>
            <a:r>
              <a:rPr lang="mn-MN" sz="2800" dirty="0" smtClean="0">
                <a:latin typeface="Arial" panose="020B0604020202020204" pitchFamily="34" charset="0"/>
                <a:cs typeface="Arial" panose="020B0604020202020204" pitchFamily="34" charset="0"/>
              </a:rPr>
              <a:t>               244-р журам  </a:t>
            </a:r>
            <a:r>
              <a:rPr lang="en-US" sz="2800" dirty="0" smtClean="0">
                <a:latin typeface="Arial" panose="020B0604020202020204" pitchFamily="34" charset="0"/>
                <a:cs typeface="Arial" panose="020B0604020202020204" pitchFamily="34" charset="0"/>
              </a:rPr>
              <a:t>                                      </a:t>
            </a:r>
            <a:r>
              <a:rPr lang="mn-MN" sz="2800" dirty="0" smtClean="0">
                <a:latin typeface="Arial" panose="020B0604020202020204" pitchFamily="34" charset="0"/>
                <a:cs typeface="Arial" panose="020B0604020202020204" pitchFamily="34" charset="0"/>
              </a:rPr>
              <a:t>228-р журам</a:t>
            </a:r>
            <a:endParaRPr lang="mn-MN" sz="2800" dirty="0">
              <a:latin typeface="Arial" panose="020B0604020202020204" pitchFamily="34" charset="0"/>
              <a:cs typeface="Arial" panose="020B0604020202020204" pitchFamily="34" charset="0"/>
            </a:endParaRPr>
          </a:p>
        </p:txBody>
      </p:sp>
      <p:cxnSp>
        <p:nvCxnSpPr>
          <p:cNvPr id="7" name="Straight Connector 6"/>
          <p:cNvCxnSpPr/>
          <p:nvPr/>
        </p:nvCxnSpPr>
        <p:spPr>
          <a:xfrm flipH="1">
            <a:off x="6215868" y="1469470"/>
            <a:ext cx="1925" cy="507081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Content Placeholder 51"/>
          <p:cNvSpPr txBox="1">
            <a:spLocks/>
          </p:cNvSpPr>
          <p:nvPr/>
        </p:nvSpPr>
        <p:spPr>
          <a:xfrm>
            <a:off x="346581" y="2827494"/>
            <a:ext cx="2464398" cy="757130"/>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n-MN" sz="1600" dirty="0" smtClean="0">
                <a:latin typeface="Arial" panose="020B0604020202020204" pitchFamily="34" charset="0"/>
                <a:cs typeface="Arial" panose="020B0604020202020204" pitchFamily="34" charset="0"/>
              </a:rPr>
              <a:t>Сумын Засаг даргын Тамгын газар санал эрэмбэлэх</a:t>
            </a:r>
            <a:endParaRPr lang="mn-MN" sz="1600" dirty="0">
              <a:latin typeface="Arial" panose="020B0604020202020204" pitchFamily="34" charset="0"/>
              <a:cs typeface="Arial" panose="020B0604020202020204" pitchFamily="34" charset="0"/>
            </a:endParaRPr>
          </a:p>
        </p:txBody>
      </p:sp>
      <p:pic>
        <p:nvPicPr>
          <p:cNvPr id="11" name="Picture 8" descr="meeting%20clip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87308" y="2020603"/>
            <a:ext cx="1727116" cy="10362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Image result for clipart for ques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2997" y="1994625"/>
            <a:ext cx="1062247" cy="106224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3483600" y="3096197"/>
            <a:ext cx="2280737" cy="369332"/>
          </a:xfrm>
          <a:prstGeom prst="rect">
            <a:avLst/>
          </a:prstGeom>
        </p:spPr>
        <p:txBody>
          <a:bodyPr wrap="square">
            <a:spAutoFit/>
          </a:bodyPr>
          <a:lstStyle/>
          <a:p>
            <a:pPr algn="just"/>
            <a:r>
              <a:rPr lang="mn-MN" dirty="0" smtClean="0">
                <a:latin typeface="Arial" panose="020B0604020202020204" pitchFamily="34" charset="0"/>
                <a:cs typeface="Arial" panose="020B0604020202020204" pitchFamily="34" charset="0"/>
              </a:rPr>
              <a:t>Хариуцах эзэн</a:t>
            </a:r>
            <a:endParaRPr lang="mn-MN" dirty="0"/>
          </a:p>
        </p:txBody>
      </p:sp>
      <p:sp>
        <p:nvSpPr>
          <p:cNvPr id="13" name="Content Placeholder 51"/>
          <p:cNvSpPr txBox="1">
            <a:spLocks/>
          </p:cNvSpPr>
          <p:nvPr/>
        </p:nvSpPr>
        <p:spPr>
          <a:xfrm>
            <a:off x="8973068" y="3158663"/>
            <a:ext cx="2964275" cy="535531"/>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n-MN" sz="1600" dirty="0" smtClean="0">
                <a:latin typeface="Arial" panose="020B0604020202020204" pitchFamily="34" charset="0"/>
                <a:cs typeface="Arial" panose="020B0604020202020204" pitchFamily="34" charset="0"/>
              </a:rPr>
              <a:t>Сумын </a:t>
            </a:r>
            <a:r>
              <a:rPr lang="mn-MN" sz="1600" dirty="0" err="1" smtClean="0">
                <a:latin typeface="Arial" panose="020B0604020202020204" pitchFamily="34" charset="0"/>
                <a:cs typeface="Arial" panose="020B0604020202020204" pitchFamily="34" charset="0"/>
              </a:rPr>
              <a:t>ОНХС</a:t>
            </a:r>
            <a:r>
              <a:rPr lang="mn-MN" sz="1600" dirty="0" smtClean="0">
                <a:latin typeface="Arial" panose="020B0604020202020204" pitchFamily="34" charset="0"/>
                <a:cs typeface="Arial" panose="020B0604020202020204" pitchFamily="34" charset="0"/>
              </a:rPr>
              <a:t>-ийн төлөвлөлтийн ажлын хэсэг</a:t>
            </a:r>
            <a:endParaRPr lang="mn-MN" sz="1600" dirty="0">
              <a:latin typeface="Arial" panose="020B0604020202020204" pitchFamily="34" charset="0"/>
              <a:cs typeface="Arial" panose="020B0604020202020204" pitchFamily="34" charset="0"/>
            </a:endParaRPr>
          </a:p>
        </p:txBody>
      </p:sp>
      <p:grpSp>
        <p:nvGrpSpPr>
          <p:cNvPr id="14" name="Group 13"/>
          <p:cNvGrpSpPr>
            <a:grpSpLocks/>
          </p:cNvGrpSpPr>
          <p:nvPr/>
        </p:nvGrpSpPr>
        <p:grpSpPr bwMode="auto">
          <a:xfrm>
            <a:off x="6906071" y="1853803"/>
            <a:ext cx="1025844" cy="1275994"/>
            <a:chOff x="9829438" y="5671231"/>
            <a:chExt cx="4196867" cy="5545360"/>
          </a:xfrm>
        </p:grpSpPr>
        <p:sp>
          <p:nvSpPr>
            <p:cNvPr id="15" name="Freeform 37"/>
            <p:cNvSpPr>
              <a:spLocks noChangeArrowheads="1"/>
            </p:cNvSpPr>
            <p:nvPr/>
          </p:nvSpPr>
          <p:spPr bwMode="auto">
            <a:xfrm>
              <a:off x="10221574" y="5671231"/>
              <a:ext cx="3461613" cy="3454015"/>
            </a:xfrm>
            <a:custGeom>
              <a:avLst/>
              <a:gdLst>
                <a:gd name="T0" fmla="*/ 3028 w 6055"/>
                <a:gd name="T1" fmla="*/ 0 h 6044"/>
                <a:gd name="T2" fmla="*/ 3028 w 6055"/>
                <a:gd name="T3" fmla="*/ 0 h 6044"/>
                <a:gd name="T4" fmla="*/ 0 w 6055"/>
                <a:gd name="T5" fmla="*/ 3021 h 6044"/>
                <a:gd name="T6" fmla="*/ 212 w 6055"/>
                <a:gd name="T7" fmla="*/ 4128 h 6044"/>
                <a:gd name="T8" fmla="*/ 285 w 6055"/>
                <a:gd name="T9" fmla="*/ 4221 h 6044"/>
                <a:gd name="T10" fmla="*/ 425 w 6055"/>
                <a:gd name="T11" fmla="*/ 4418 h 6044"/>
                <a:gd name="T12" fmla="*/ 425 w 6055"/>
                <a:gd name="T13" fmla="*/ 4428 h 6044"/>
                <a:gd name="T14" fmla="*/ 606 w 6055"/>
                <a:gd name="T15" fmla="*/ 4630 h 6044"/>
                <a:gd name="T16" fmla="*/ 560 w 6055"/>
                <a:gd name="T17" fmla="*/ 4765 h 6044"/>
                <a:gd name="T18" fmla="*/ 1838 w 6055"/>
                <a:gd name="T19" fmla="*/ 5799 h 6044"/>
                <a:gd name="T20" fmla="*/ 2096 w 6055"/>
                <a:gd name="T21" fmla="*/ 5541 h 6044"/>
                <a:gd name="T22" fmla="*/ 2960 w 6055"/>
                <a:gd name="T23" fmla="*/ 6043 h 6044"/>
                <a:gd name="T24" fmla="*/ 3012 w 6055"/>
                <a:gd name="T25" fmla="*/ 6043 h 6044"/>
                <a:gd name="T26" fmla="*/ 3876 w 6055"/>
                <a:gd name="T27" fmla="*/ 5541 h 6044"/>
                <a:gd name="T28" fmla="*/ 4160 w 6055"/>
                <a:gd name="T29" fmla="*/ 5826 h 6044"/>
                <a:gd name="T30" fmla="*/ 6054 w 6055"/>
                <a:gd name="T31" fmla="*/ 3021 h 6044"/>
                <a:gd name="T32" fmla="*/ 6054 w 6055"/>
                <a:gd name="T33" fmla="*/ 3021 h 6044"/>
                <a:gd name="T34" fmla="*/ 3028 w 6055"/>
                <a:gd name="T35" fmla="*/ 0 h 6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55" h="6044">
                  <a:moveTo>
                    <a:pt x="3028" y="0"/>
                  </a:moveTo>
                  <a:lnTo>
                    <a:pt x="3028" y="0"/>
                  </a:lnTo>
                  <a:cubicBezTo>
                    <a:pt x="1357" y="0"/>
                    <a:pt x="0" y="1350"/>
                    <a:pt x="0" y="3021"/>
                  </a:cubicBezTo>
                  <a:cubicBezTo>
                    <a:pt x="0" y="3409"/>
                    <a:pt x="79" y="3787"/>
                    <a:pt x="212" y="4128"/>
                  </a:cubicBezTo>
                  <a:cubicBezTo>
                    <a:pt x="239" y="4155"/>
                    <a:pt x="264" y="4190"/>
                    <a:pt x="285" y="4221"/>
                  </a:cubicBezTo>
                  <a:cubicBezTo>
                    <a:pt x="368" y="4253"/>
                    <a:pt x="425" y="4330"/>
                    <a:pt x="425" y="4418"/>
                  </a:cubicBezTo>
                  <a:cubicBezTo>
                    <a:pt x="425" y="4423"/>
                    <a:pt x="425" y="4423"/>
                    <a:pt x="425" y="4428"/>
                  </a:cubicBezTo>
                  <a:cubicBezTo>
                    <a:pt x="528" y="4438"/>
                    <a:pt x="606" y="4527"/>
                    <a:pt x="606" y="4630"/>
                  </a:cubicBezTo>
                  <a:cubicBezTo>
                    <a:pt x="606" y="4682"/>
                    <a:pt x="585" y="4729"/>
                    <a:pt x="560" y="4765"/>
                  </a:cubicBezTo>
                  <a:cubicBezTo>
                    <a:pt x="875" y="5220"/>
                    <a:pt x="1320" y="5577"/>
                    <a:pt x="1838" y="5799"/>
                  </a:cubicBezTo>
                  <a:cubicBezTo>
                    <a:pt x="2096" y="5541"/>
                    <a:pt x="2096" y="5541"/>
                    <a:pt x="2096" y="5541"/>
                  </a:cubicBezTo>
                  <a:cubicBezTo>
                    <a:pt x="2960" y="6043"/>
                    <a:pt x="2960" y="6043"/>
                    <a:pt x="2960" y="6043"/>
                  </a:cubicBezTo>
                  <a:cubicBezTo>
                    <a:pt x="2976" y="6043"/>
                    <a:pt x="2997" y="6043"/>
                    <a:pt x="3012" y="6043"/>
                  </a:cubicBezTo>
                  <a:cubicBezTo>
                    <a:pt x="3876" y="5541"/>
                    <a:pt x="3876" y="5541"/>
                    <a:pt x="3876" y="5541"/>
                  </a:cubicBezTo>
                  <a:cubicBezTo>
                    <a:pt x="4160" y="5826"/>
                    <a:pt x="4160" y="5826"/>
                    <a:pt x="4160" y="5826"/>
                  </a:cubicBezTo>
                  <a:cubicBezTo>
                    <a:pt x="5268" y="5381"/>
                    <a:pt x="6054" y="4288"/>
                    <a:pt x="6054" y="3021"/>
                  </a:cubicBezTo>
                  <a:lnTo>
                    <a:pt x="6054" y="3021"/>
                  </a:lnTo>
                  <a:cubicBezTo>
                    <a:pt x="6054" y="1350"/>
                    <a:pt x="4699" y="0"/>
                    <a:pt x="3028" y="0"/>
                  </a:cubicBezTo>
                </a:path>
              </a:pathLst>
            </a:custGeom>
            <a:solidFill>
              <a:schemeClr val="accent3">
                <a:lumMod val="60000"/>
                <a:lumOff val="40000"/>
              </a:schemeClr>
            </a:solid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sp>
          <p:nvSpPr>
            <p:cNvPr id="16" name="Freeform 38"/>
            <p:cNvSpPr>
              <a:spLocks noChangeArrowheads="1"/>
            </p:cNvSpPr>
            <p:nvPr/>
          </p:nvSpPr>
          <p:spPr bwMode="auto">
            <a:xfrm>
              <a:off x="10343406" y="8028172"/>
              <a:ext cx="225886" cy="366636"/>
            </a:xfrm>
            <a:custGeom>
              <a:avLst/>
              <a:gdLst>
                <a:gd name="T0" fmla="*/ 0 w 395"/>
                <a:gd name="T1" fmla="*/ 0 h 638"/>
                <a:gd name="T2" fmla="*/ 0 w 395"/>
                <a:gd name="T3" fmla="*/ 0 h 638"/>
                <a:gd name="T4" fmla="*/ 113805370 w 395"/>
                <a:gd name="T5" fmla="*/ 210362290 h 638"/>
                <a:gd name="T6" fmla="*/ 128848806 w 395"/>
                <a:gd name="T7" fmla="*/ 165780386 h 638"/>
                <a:gd name="T8" fmla="*/ 69656952 w 395"/>
                <a:gd name="T9" fmla="*/ 99071598 h 638"/>
                <a:gd name="T10" fmla="*/ 69656952 w 395"/>
                <a:gd name="T11" fmla="*/ 95769576 h 638"/>
                <a:gd name="T12" fmla="*/ 23873005 w 395"/>
                <a:gd name="T13" fmla="*/ 30712374 h 638"/>
                <a:gd name="T14" fmla="*/ 0 w 395"/>
                <a:gd name="T15" fmla="*/ 0 h 6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5" h="638">
                  <a:moveTo>
                    <a:pt x="0" y="0"/>
                  </a:moveTo>
                  <a:lnTo>
                    <a:pt x="0" y="0"/>
                  </a:lnTo>
                  <a:cubicBezTo>
                    <a:pt x="89" y="228"/>
                    <a:pt x="208" y="441"/>
                    <a:pt x="348" y="637"/>
                  </a:cubicBezTo>
                  <a:cubicBezTo>
                    <a:pt x="373" y="601"/>
                    <a:pt x="394" y="554"/>
                    <a:pt x="394" y="502"/>
                  </a:cubicBezTo>
                  <a:cubicBezTo>
                    <a:pt x="394" y="399"/>
                    <a:pt x="316" y="310"/>
                    <a:pt x="213" y="300"/>
                  </a:cubicBezTo>
                  <a:cubicBezTo>
                    <a:pt x="213" y="295"/>
                    <a:pt x="213" y="295"/>
                    <a:pt x="213" y="290"/>
                  </a:cubicBezTo>
                  <a:cubicBezTo>
                    <a:pt x="213" y="202"/>
                    <a:pt x="156" y="125"/>
                    <a:pt x="73" y="93"/>
                  </a:cubicBezTo>
                  <a:cubicBezTo>
                    <a:pt x="52" y="62"/>
                    <a:pt x="27" y="27"/>
                    <a:pt x="0" y="0"/>
                  </a:cubicBezTo>
                </a:path>
              </a:pathLst>
            </a:custGeom>
            <a:solidFill>
              <a:srgbClr val="F5F4E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 name="Freeform 39"/>
            <p:cNvSpPr>
              <a:spLocks noChangeArrowheads="1"/>
            </p:cNvSpPr>
            <p:nvPr/>
          </p:nvSpPr>
          <p:spPr bwMode="auto">
            <a:xfrm>
              <a:off x="9878544" y="8836733"/>
              <a:ext cx="4098658" cy="2366762"/>
            </a:xfrm>
            <a:custGeom>
              <a:avLst/>
              <a:gdLst>
                <a:gd name="T0" fmla="*/ 2147483647 w 7173"/>
                <a:gd name="T1" fmla="*/ 1135245047 h 4145"/>
                <a:gd name="T2" fmla="*/ 2147483647 w 7173"/>
                <a:gd name="T3" fmla="*/ 1135245047 h 4145"/>
                <a:gd name="T4" fmla="*/ 2069348665 w 7173"/>
                <a:gd name="T5" fmla="*/ 1351078507 h 4145"/>
                <a:gd name="T6" fmla="*/ 271973576 w 7173"/>
                <a:gd name="T7" fmla="*/ 1351078507 h 4145"/>
                <a:gd name="T8" fmla="*/ 11753712 w 7173"/>
                <a:gd name="T9" fmla="*/ 1135245047 h 4145"/>
                <a:gd name="T10" fmla="*/ 89787044 w 7173"/>
                <a:gd name="T11" fmla="*/ 434927287 h 4145"/>
                <a:gd name="T12" fmla="*/ 358169367 w 7173"/>
                <a:gd name="T13" fmla="*/ 210942909 h 4145"/>
                <a:gd name="T14" fmla="*/ 772169722 w 7173"/>
                <a:gd name="T15" fmla="*/ 107917015 h 4145"/>
                <a:gd name="T16" fmla="*/ 880240445 w 7173"/>
                <a:gd name="T17" fmla="*/ 0 h 4145"/>
                <a:gd name="T18" fmla="*/ 1170824541 w 7173"/>
                <a:gd name="T19" fmla="*/ 168558705 h 4145"/>
                <a:gd name="T20" fmla="*/ 1461408066 w 7173"/>
                <a:gd name="T21" fmla="*/ 0 h 4145"/>
                <a:gd name="T22" fmla="*/ 1567846869 w 7173"/>
                <a:gd name="T23" fmla="*/ 107917015 h 4145"/>
                <a:gd name="T24" fmla="*/ 1983479715 w 7173"/>
                <a:gd name="T25" fmla="*/ 210942909 h 4145"/>
                <a:gd name="T26" fmla="*/ 2147483647 w 7173"/>
                <a:gd name="T27" fmla="*/ 434927287 h 4145"/>
                <a:gd name="T28" fmla="*/ 2147483647 w 7173"/>
                <a:gd name="T29" fmla="*/ 1135245047 h 41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173" h="4145">
                  <a:moveTo>
                    <a:pt x="7135" y="3482"/>
                  </a:moveTo>
                  <a:lnTo>
                    <a:pt x="7135" y="3482"/>
                  </a:lnTo>
                  <a:cubicBezTo>
                    <a:pt x="7172" y="3844"/>
                    <a:pt x="6815" y="4144"/>
                    <a:pt x="6338" y="4144"/>
                  </a:cubicBezTo>
                  <a:cubicBezTo>
                    <a:pt x="833" y="4144"/>
                    <a:pt x="833" y="4144"/>
                    <a:pt x="833" y="4144"/>
                  </a:cubicBezTo>
                  <a:cubicBezTo>
                    <a:pt x="358" y="4144"/>
                    <a:pt x="0" y="3844"/>
                    <a:pt x="36" y="3482"/>
                  </a:cubicBezTo>
                  <a:cubicBezTo>
                    <a:pt x="275" y="1334"/>
                    <a:pt x="275" y="1334"/>
                    <a:pt x="275" y="1334"/>
                  </a:cubicBezTo>
                  <a:cubicBezTo>
                    <a:pt x="306" y="1024"/>
                    <a:pt x="683" y="739"/>
                    <a:pt x="1097" y="647"/>
                  </a:cubicBezTo>
                  <a:cubicBezTo>
                    <a:pt x="1330" y="589"/>
                    <a:pt x="1992" y="419"/>
                    <a:pt x="2365" y="331"/>
                  </a:cubicBezTo>
                  <a:cubicBezTo>
                    <a:pt x="2696" y="0"/>
                    <a:pt x="2696" y="0"/>
                    <a:pt x="2696" y="0"/>
                  </a:cubicBezTo>
                  <a:cubicBezTo>
                    <a:pt x="3586" y="517"/>
                    <a:pt x="3586" y="517"/>
                    <a:pt x="3586" y="517"/>
                  </a:cubicBezTo>
                  <a:cubicBezTo>
                    <a:pt x="4476" y="0"/>
                    <a:pt x="4476" y="0"/>
                    <a:pt x="4476" y="0"/>
                  </a:cubicBezTo>
                  <a:cubicBezTo>
                    <a:pt x="4802" y="331"/>
                    <a:pt x="4802" y="331"/>
                    <a:pt x="4802" y="331"/>
                  </a:cubicBezTo>
                  <a:cubicBezTo>
                    <a:pt x="4802" y="331"/>
                    <a:pt x="5842" y="589"/>
                    <a:pt x="6075" y="647"/>
                  </a:cubicBezTo>
                  <a:cubicBezTo>
                    <a:pt x="6489" y="739"/>
                    <a:pt x="6867" y="1024"/>
                    <a:pt x="6898" y="1334"/>
                  </a:cubicBezTo>
                  <a:cubicBezTo>
                    <a:pt x="7135" y="3482"/>
                    <a:pt x="7135" y="3482"/>
                    <a:pt x="7135" y="3482"/>
                  </a:cubicBezTo>
                </a:path>
              </a:pathLst>
            </a:custGeom>
            <a:solidFill>
              <a:srgbClr val="FDFE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 name="Freeform 40"/>
            <p:cNvSpPr>
              <a:spLocks noChangeArrowheads="1"/>
            </p:cNvSpPr>
            <p:nvPr/>
          </p:nvSpPr>
          <p:spPr bwMode="auto">
            <a:xfrm>
              <a:off x="11927873" y="8836733"/>
              <a:ext cx="2049329" cy="2366764"/>
            </a:xfrm>
            <a:custGeom>
              <a:avLst/>
              <a:gdLst>
                <a:gd name="T0" fmla="*/ 1158421639 w 3587"/>
                <a:gd name="T1" fmla="*/ 1135245047 h 4145"/>
                <a:gd name="T2" fmla="*/ 1158421639 w 3587"/>
                <a:gd name="T3" fmla="*/ 1135245047 h 4145"/>
                <a:gd name="T4" fmla="*/ 1081063040 w 3587"/>
                <a:gd name="T5" fmla="*/ 434927287 h 4145"/>
                <a:gd name="T6" fmla="*/ 812428973 w 3587"/>
                <a:gd name="T7" fmla="*/ 210942909 h 4145"/>
                <a:gd name="T8" fmla="*/ 396912235 w 3587"/>
                <a:gd name="T9" fmla="*/ 107917015 h 4145"/>
                <a:gd name="T10" fmla="*/ 290503098 w 3587"/>
                <a:gd name="T11" fmla="*/ 0 h 4145"/>
                <a:gd name="T12" fmla="*/ 0 w 3587"/>
                <a:gd name="T13" fmla="*/ 168558705 h 4145"/>
                <a:gd name="T14" fmla="*/ 1632265 w 3587"/>
                <a:gd name="T15" fmla="*/ 1351078507 h 4145"/>
                <a:gd name="T16" fmla="*/ 898274548 w 3587"/>
                <a:gd name="T17" fmla="*/ 1351078507 h 4145"/>
                <a:gd name="T18" fmla="*/ 1158421639 w 3587"/>
                <a:gd name="T19" fmla="*/ 1135245047 h 4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87" h="4145">
                  <a:moveTo>
                    <a:pt x="3549" y="3482"/>
                  </a:moveTo>
                  <a:lnTo>
                    <a:pt x="3549" y="3482"/>
                  </a:lnTo>
                  <a:cubicBezTo>
                    <a:pt x="3312" y="1334"/>
                    <a:pt x="3312" y="1334"/>
                    <a:pt x="3312" y="1334"/>
                  </a:cubicBezTo>
                  <a:cubicBezTo>
                    <a:pt x="3281" y="1024"/>
                    <a:pt x="2903" y="739"/>
                    <a:pt x="2489" y="647"/>
                  </a:cubicBezTo>
                  <a:cubicBezTo>
                    <a:pt x="2209" y="579"/>
                    <a:pt x="1216" y="331"/>
                    <a:pt x="1216" y="331"/>
                  </a:cubicBezTo>
                  <a:cubicBezTo>
                    <a:pt x="890" y="0"/>
                    <a:pt x="890" y="0"/>
                    <a:pt x="890" y="0"/>
                  </a:cubicBezTo>
                  <a:cubicBezTo>
                    <a:pt x="0" y="517"/>
                    <a:pt x="0" y="517"/>
                    <a:pt x="0" y="517"/>
                  </a:cubicBezTo>
                  <a:cubicBezTo>
                    <a:pt x="5" y="4144"/>
                    <a:pt x="5" y="4144"/>
                    <a:pt x="5" y="4144"/>
                  </a:cubicBezTo>
                  <a:cubicBezTo>
                    <a:pt x="2752" y="4144"/>
                    <a:pt x="2752" y="4144"/>
                    <a:pt x="2752" y="4144"/>
                  </a:cubicBezTo>
                  <a:cubicBezTo>
                    <a:pt x="3229" y="4144"/>
                    <a:pt x="3586" y="3844"/>
                    <a:pt x="3549" y="3482"/>
                  </a:cubicBezTo>
                </a:path>
              </a:pathLst>
            </a:custGeom>
            <a:solidFill>
              <a:srgbClr val="E2E1E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 name="Freeform 41"/>
            <p:cNvSpPr>
              <a:spLocks noChangeArrowheads="1"/>
            </p:cNvSpPr>
            <p:nvPr/>
          </p:nvSpPr>
          <p:spPr bwMode="auto">
            <a:xfrm>
              <a:off x="11230578" y="9023326"/>
              <a:ext cx="697295" cy="556500"/>
            </a:xfrm>
            <a:custGeom>
              <a:avLst/>
              <a:gdLst>
                <a:gd name="T0" fmla="*/ 0 w 1222"/>
                <a:gd name="T1" fmla="*/ 0 h 969"/>
                <a:gd name="T2" fmla="*/ 271228925 w 1222"/>
                <a:gd name="T3" fmla="*/ 319270195 h 969"/>
                <a:gd name="T4" fmla="*/ 272856897 w 1222"/>
                <a:gd name="T5" fmla="*/ 319270195 h 969"/>
                <a:gd name="T6" fmla="*/ 397563144 w 1222"/>
                <a:gd name="T7" fmla="*/ 192946992 h 969"/>
                <a:gd name="T8" fmla="*/ 397563144 w 1222"/>
                <a:gd name="T9" fmla="*/ 190968517 h 969"/>
                <a:gd name="T10" fmla="*/ 397563144 w 1222"/>
                <a:gd name="T11" fmla="*/ 192946992 h 969"/>
                <a:gd name="T12" fmla="*/ 397563144 w 1222"/>
                <a:gd name="T13" fmla="*/ 192946992 h 969"/>
                <a:gd name="T14" fmla="*/ 397563144 w 1222"/>
                <a:gd name="T15" fmla="*/ 61347090 h 969"/>
                <a:gd name="T16" fmla="*/ 397563144 w 1222"/>
                <a:gd name="T17" fmla="*/ 61347090 h 969"/>
                <a:gd name="T18" fmla="*/ 0 w 1222"/>
                <a:gd name="T19" fmla="*/ 0 h 9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22" h="969">
                  <a:moveTo>
                    <a:pt x="0" y="0"/>
                  </a:moveTo>
                  <a:lnTo>
                    <a:pt x="833" y="968"/>
                  </a:lnTo>
                  <a:lnTo>
                    <a:pt x="838" y="968"/>
                  </a:lnTo>
                  <a:lnTo>
                    <a:pt x="1221" y="585"/>
                  </a:lnTo>
                  <a:lnTo>
                    <a:pt x="1221" y="579"/>
                  </a:lnTo>
                  <a:lnTo>
                    <a:pt x="1221" y="585"/>
                  </a:lnTo>
                  <a:lnTo>
                    <a:pt x="1221" y="186"/>
                  </a:ln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 name="Freeform 42"/>
            <p:cNvSpPr>
              <a:spLocks noChangeArrowheads="1"/>
            </p:cNvSpPr>
            <p:nvPr/>
          </p:nvSpPr>
          <p:spPr bwMode="auto">
            <a:xfrm>
              <a:off x="11230578" y="9023326"/>
              <a:ext cx="697295" cy="556500"/>
            </a:xfrm>
            <a:custGeom>
              <a:avLst/>
              <a:gdLst>
                <a:gd name="T0" fmla="*/ 0 w 1222"/>
                <a:gd name="T1" fmla="*/ 0 h 969"/>
                <a:gd name="T2" fmla="*/ 271228925 w 1222"/>
                <a:gd name="T3" fmla="*/ 319270195 h 969"/>
                <a:gd name="T4" fmla="*/ 272856897 w 1222"/>
                <a:gd name="T5" fmla="*/ 319270195 h 969"/>
                <a:gd name="T6" fmla="*/ 397563144 w 1222"/>
                <a:gd name="T7" fmla="*/ 192946992 h 969"/>
                <a:gd name="T8" fmla="*/ 397563144 w 1222"/>
                <a:gd name="T9" fmla="*/ 190968517 h 969"/>
                <a:gd name="T10" fmla="*/ 397563144 w 1222"/>
                <a:gd name="T11" fmla="*/ 192946992 h 969"/>
                <a:gd name="T12" fmla="*/ 397563144 w 1222"/>
                <a:gd name="T13" fmla="*/ 192946992 h 969"/>
                <a:gd name="T14" fmla="*/ 397563144 w 1222"/>
                <a:gd name="T15" fmla="*/ 61347090 h 969"/>
                <a:gd name="T16" fmla="*/ 397563144 w 1222"/>
                <a:gd name="T17" fmla="*/ 61347090 h 969"/>
                <a:gd name="T18" fmla="*/ 0 w 1222"/>
                <a:gd name="T19" fmla="*/ 0 h 9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22" h="969">
                  <a:moveTo>
                    <a:pt x="0" y="0"/>
                  </a:moveTo>
                  <a:lnTo>
                    <a:pt x="833" y="968"/>
                  </a:lnTo>
                  <a:lnTo>
                    <a:pt x="838" y="968"/>
                  </a:lnTo>
                  <a:lnTo>
                    <a:pt x="1221" y="585"/>
                  </a:lnTo>
                  <a:lnTo>
                    <a:pt x="1221" y="579"/>
                  </a:lnTo>
                  <a:lnTo>
                    <a:pt x="1221" y="585"/>
                  </a:lnTo>
                  <a:lnTo>
                    <a:pt x="1221" y="186"/>
                  </a:ln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 name="Freeform 43"/>
            <p:cNvSpPr>
              <a:spLocks noChangeArrowheads="1"/>
            </p:cNvSpPr>
            <p:nvPr/>
          </p:nvSpPr>
          <p:spPr bwMode="auto">
            <a:xfrm>
              <a:off x="12625169" y="9023326"/>
              <a:ext cx="3273" cy="3273"/>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 name="Freeform 44"/>
            <p:cNvSpPr>
              <a:spLocks noChangeArrowheads="1"/>
            </p:cNvSpPr>
            <p:nvPr/>
          </p:nvSpPr>
          <p:spPr bwMode="auto">
            <a:xfrm>
              <a:off x="12625169" y="9023326"/>
              <a:ext cx="3273" cy="3273"/>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 name="Freeform 45"/>
            <p:cNvSpPr>
              <a:spLocks noChangeArrowheads="1"/>
            </p:cNvSpPr>
            <p:nvPr/>
          </p:nvSpPr>
          <p:spPr bwMode="auto">
            <a:xfrm>
              <a:off x="11927873" y="9023326"/>
              <a:ext cx="697296" cy="556500"/>
            </a:xfrm>
            <a:custGeom>
              <a:avLst/>
              <a:gdLst>
                <a:gd name="T0" fmla="*/ 397239782 w 1223"/>
                <a:gd name="T1" fmla="*/ 0 h 969"/>
                <a:gd name="T2" fmla="*/ 397239782 w 1223"/>
                <a:gd name="T3" fmla="*/ 0 h 969"/>
                <a:gd name="T4" fmla="*/ 0 w 1223"/>
                <a:gd name="T5" fmla="*/ 61347090 h 969"/>
                <a:gd name="T6" fmla="*/ 0 w 1223"/>
                <a:gd name="T7" fmla="*/ 192946992 h 969"/>
                <a:gd name="T8" fmla="*/ 124502971 w 1223"/>
                <a:gd name="T9" fmla="*/ 319270195 h 969"/>
                <a:gd name="T10" fmla="*/ 126128474 w 1223"/>
                <a:gd name="T11" fmla="*/ 319270195 h 969"/>
                <a:gd name="T12" fmla="*/ 397239782 w 1223"/>
                <a:gd name="T13" fmla="*/ 0 h 96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3" h="969">
                  <a:moveTo>
                    <a:pt x="1222" y="0"/>
                  </a:moveTo>
                  <a:lnTo>
                    <a:pt x="1222" y="0"/>
                  </a:lnTo>
                  <a:cubicBezTo>
                    <a:pt x="0" y="186"/>
                    <a:pt x="0" y="186"/>
                    <a:pt x="0" y="186"/>
                  </a:cubicBezTo>
                  <a:cubicBezTo>
                    <a:pt x="0" y="585"/>
                    <a:pt x="0" y="585"/>
                    <a:pt x="0" y="585"/>
                  </a:cubicBezTo>
                  <a:cubicBezTo>
                    <a:pt x="383" y="968"/>
                    <a:pt x="383" y="968"/>
                    <a:pt x="383" y="968"/>
                  </a:cubicBezTo>
                  <a:cubicBezTo>
                    <a:pt x="388" y="968"/>
                    <a:pt x="388" y="968"/>
                    <a:pt x="388" y="968"/>
                  </a:cubicBezTo>
                  <a:cubicBezTo>
                    <a:pt x="1222" y="0"/>
                    <a:pt x="1222" y="0"/>
                    <a:pt x="1222" y="0"/>
                  </a:cubicBezTo>
                </a:path>
              </a:pathLst>
            </a:custGeom>
            <a:solidFill>
              <a:srgbClr val="C0BEB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 name="Freeform 46"/>
            <p:cNvSpPr>
              <a:spLocks noChangeArrowheads="1"/>
            </p:cNvSpPr>
            <p:nvPr/>
          </p:nvSpPr>
          <p:spPr bwMode="auto">
            <a:xfrm>
              <a:off x="11230578" y="8836733"/>
              <a:ext cx="697295" cy="625245"/>
            </a:xfrm>
            <a:custGeom>
              <a:avLst/>
              <a:gdLst>
                <a:gd name="T0" fmla="*/ 281322584 w 1222"/>
                <a:gd name="T1" fmla="*/ 357667623 h 1092"/>
                <a:gd name="T2" fmla="*/ 0 w 1222"/>
                <a:gd name="T3" fmla="*/ 108513216 h 1092"/>
                <a:gd name="T4" fmla="*/ 107775444 w 1222"/>
                <a:gd name="T5" fmla="*/ 0 h 1092"/>
                <a:gd name="T6" fmla="*/ 397563144 w 1222"/>
                <a:gd name="T7" fmla="*/ 169490636 h 1092"/>
                <a:gd name="T8" fmla="*/ 281322584 w 1222"/>
                <a:gd name="T9" fmla="*/ 357667623 h 10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22" h="1092">
                  <a:moveTo>
                    <a:pt x="864" y="1091"/>
                  </a:moveTo>
                  <a:lnTo>
                    <a:pt x="0" y="331"/>
                  </a:lnTo>
                  <a:lnTo>
                    <a:pt x="331" y="0"/>
                  </a:lnTo>
                  <a:lnTo>
                    <a:pt x="1221" y="517"/>
                  </a:lnTo>
                  <a:lnTo>
                    <a:pt x="864" y="1091"/>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 name="Freeform 47"/>
            <p:cNvSpPr>
              <a:spLocks noChangeArrowheads="1"/>
            </p:cNvSpPr>
            <p:nvPr/>
          </p:nvSpPr>
          <p:spPr bwMode="auto">
            <a:xfrm>
              <a:off x="11927873" y="8836733"/>
              <a:ext cx="694023" cy="625245"/>
            </a:xfrm>
            <a:custGeom>
              <a:avLst/>
              <a:gdLst>
                <a:gd name="T0" fmla="*/ 114474446 w 1217"/>
                <a:gd name="T1" fmla="*/ 357667623 h 1092"/>
                <a:gd name="T2" fmla="*/ 395457955 w 1217"/>
                <a:gd name="T3" fmla="*/ 108513216 h 1092"/>
                <a:gd name="T4" fmla="*/ 289438956 w 1217"/>
                <a:gd name="T5" fmla="*/ 0 h 1092"/>
                <a:gd name="T6" fmla="*/ 0 w 1217"/>
                <a:gd name="T7" fmla="*/ 169490636 h 1092"/>
                <a:gd name="T8" fmla="*/ 114474446 w 1217"/>
                <a:gd name="T9" fmla="*/ 357667623 h 10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7" h="1092">
                  <a:moveTo>
                    <a:pt x="352" y="1091"/>
                  </a:moveTo>
                  <a:lnTo>
                    <a:pt x="1216" y="331"/>
                  </a:lnTo>
                  <a:lnTo>
                    <a:pt x="890" y="0"/>
                  </a:lnTo>
                  <a:lnTo>
                    <a:pt x="0" y="517"/>
                  </a:lnTo>
                  <a:lnTo>
                    <a:pt x="352" y="1091"/>
                  </a:lnTo>
                </a:path>
              </a:pathLst>
            </a:custGeom>
            <a:solidFill>
              <a:srgbClr val="FDFE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 name="Freeform 48"/>
            <p:cNvSpPr>
              <a:spLocks noChangeArrowheads="1"/>
            </p:cNvSpPr>
            <p:nvPr/>
          </p:nvSpPr>
          <p:spPr bwMode="auto">
            <a:xfrm>
              <a:off x="11734725" y="9288481"/>
              <a:ext cx="386295" cy="314258"/>
            </a:xfrm>
            <a:custGeom>
              <a:avLst/>
              <a:gdLst>
                <a:gd name="T0" fmla="*/ 54690877 w 673"/>
                <a:gd name="T1" fmla="*/ 179233908 h 550"/>
                <a:gd name="T2" fmla="*/ 0 w 673"/>
                <a:gd name="T3" fmla="*/ 89780082 h 550"/>
                <a:gd name="T4" fmla="*/ 54690877 w 673"/>
                <a:gd name="T5" fmla="*/ 0 h 550"/>
                <a:gd name="T6" fmla="*/ 165061615 w 673"/>
                <a:gd name="T7" fmla="*/ 0 h 550"/>
                <a:gd name="T8" fmla="*/ 221399842 w 673"/>
                <a:gd name="T9" fmla="*/ 89780082 h 550"/>
                <a:gd name="T10" fmla="*/ 165061615 w 673"/>
                <a:gd name="T11" fmla="*/ 179233908 h 550"/>
                <a:gd name="T12" fmla="*/ 54690877 w 673"/>
                <a:gd name="T13" fmla="*/ 179233908 h 5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73" h="550">
                  <a:moveTo>
                    <a:pt x="166" y="549"/>
                  </a:moveTo>
                  <a:lnTo>
                    <a:pt x="0" y="275"/>
                  </a:lnTo>
                  <a:lnTo>
                    <a:pt x="166" y="0"/>
                  </a:lnTo>
                  <a:lnTo>
                    <a:pt x="501" y="0"/>
                  </a:lnTo>
                  <a:lnTo>
                    <a:pt x="672" y="275"/>
                  </a:lnTo>
                  <a:lnTo>
                    <a:pt x="501" y="549"/>
                  </a:lnTo>
                  <a:lnTo>
                    <a:pt x="166" y="549"/>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 name="Freeform 49"/>
            <p:cNvSpPr>
              <a:spLocks noChangeArrowheads="1"/>
            </p:cNvSpPr>
            <p:nvPr/>
          </p:nvSpPr>
          <p:spPr bwMode="auto">
            <a:xfrm>
              <a:off x="11931146" y="9288481"/>
              <a:ext cx="186600" cy="314258"/>
            </a:xfrm>
            <a:custGeom>
              <a:avLst/>
              <a:gdLst>
                <a:gd name="T0" fmla="*/ 52101345 w 327"/>
                <a:gd name="T1" fmla="*/ 0 h 550"/>
                <a:gd name="T2" fmla="*/ 0 w 327"/>
                <a:gd name="T3" fmla="*/ 0 h 550"/>
                <a:gd name="T4" fmla="*/ 0 w 327"/>
                <a:gd name="T5" fmla="*/ 179233908 h 550"/>
                <a:gd name="T6" fmla="*/ 52101345 w 327"/>
                <a:gd name="T7" fmla="*/ 179233908 h 550"/>
                <a:gd name="T8" fmla="*/ 106155998 w 327"/>
                <a:gd name="T9" fmla="*/ 89780082 h 550"/>
                <a:gd name="T10" fmla="*/ 52101345 w 327"/>
                <a:gd name="T11" fmla="*/ 0 h 5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7" h="550">
                  <a:moveTo>
                    <a:pt x="160" y="0"/>
                  </a:moveTo>
                  <a:lnTo>
                    <a:pt x="0" y="0"/>
                  </a:lnTo>
                  <a:lnTo>
                    <a:pt x="0" y="549"/>
                  </a:lnTo>
                  <a:lnTo>
                    <a:pt x="160" y="549"/>
                  </a:lnTo>
                  <a:lnTo>
                    <a:pt x="326" y="275"/>
                  </a:lnTo>
                  <a:lnTo>
                    <a:pt x="160" y="0"/>
                  </a:lnTo>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 name="Freeform 50"/>
            <p:cNvSpPr>
              <a:spLocks noChangeArrowheads="1"/>
            </p:cNvSpPr>
            <p:nvPr/>
          </p:nvSpPr>
          <p:spPr bwMode="auto">
            <a:xfrm>
              <a:off x="11744546" y="9602740"/>
              <a:ext cx="363380" cy="1604031"/>
            </a:xfrm>
            <a:custGeom>
              <a:avLst/>
              <a:gdLst>
                <a:gd name="T0" fmla="*/ 206966873 w 637"/>
                <a:gd name="T1" fmla="*/ 914976715 h 2811"/>
                <a:gd name="T2" fmla="*/ 157828427 w 637"/>
                <a:gd name="T3" fmla="*/ 0 h 2811"/>
                <a:gd name="T4" fmla="*/ 48812716 w 637"/>
                <a:gd name="T5" fmla="*/ 0 h 2811"/>
                <a:gd name="T6" fmla="*/ 0 w 637"/>
                <a:gd name="T7" fmla="*/ 914976715 h 2811"/>
                <a:gd name="T8" fmla="*/ 206966873 w 637"/>
                <a:gd name="T9" fmla="*/ 914976715 h 28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7" h="2811">
                  <a:moveTo>
                    <a:pt x="636" y="2810"/>
                  </a:moveTo>
                  <a:lnTo>
                    <a:pt x="485" y="0"/>
                  </a:lnTo>
                  <a:lnTo>
                    <a:pt x="150" y="0"/>
                  </a:lnTo>
                  <a:lnTo>
                    <a:pt x="0" y="2810"/>
                  </a:lnTo>
                  <a:lnTo>
                    <a:pt x="636" y="2810"/>
                  </a:lnTo>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 name="Freeform 51"/>
            <p:cNvSpPr>
              <a:spLocks noChangeArrowheads="1"/>
            </p:cNvSpPr>
            <p:nvPr/>
          </p:nvSpPr>
          <p:spPr bwMode="auto">
            <a:xfrm>
              <a:off x="11931146" y="9602740"/>
              <a:ext cx="176780" cy="1604031"/>
            </a:xfrm>
            <a:custGeom>
              <a:avLst/>
              <a:gdLst>
                <a:gd name="T0" fmla="*/ 0 w 312"/>
                <a:gd name="T1" fmla="*/ 914976715 h 2811"/>
                <a:gd name="T2" fmla="*/ 99842738 w 312"/>
                <a:gd name="T3" fmla="*/ 914976715 h 2811"/>
                <a:gd name="T4" fmla="*/ 51365922 w 312"/>
                <a:gd name="T5" fmla="*/ 0 h 2811"/>
                <a:gd name="T6" fmla="*/ 0 w 312"/>
                <a:gd name="T7" fmla="*/ 0 h 2811"/>
                <a:gd name="T8" fmla="*/ 0 w 312"/>
                <a:gd name="T9" fmla="*/ 914976715 h 28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2811">
                  <a:moveTo>
                    <a:pt x="0" y="2810"/>
                  </a:moveTo>
                  <a:lnTo>
                    <a:pt x="311" y="2810"/>
                  </a:lnTo>
                  <a:lnTo>
                    <a:pt x="160" y="0"/>
                  </a:lnTo>
                  <a:lnTo>
                    <a:pt x="0" y="0"/>
                  </a:lnTo>
                  <a:lnTo>
                    <a:pt x="0" y="2810"/>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 name="Freeform 52"/>
            <p:cNvSpPr>
              <a:spLocks noChangeArrowheads="1"/>
            </p:cNvSpPr>
            <p:nvPr/>
          </p:nvSpPr>
          <p:spPr bwMode="auto">
            <a:xfrm>
              <a:off x="9829438" y="9013505"/>
              <a:ext cx="2098432" cy="2203086"/>
            </a:xfrm>
            <a:custGeom>
              <a:avLst/>
              <a:gdLst>
                <a:gd name="T0" fmla="*/ 1198208670 w 3674"/>
                <a:gd name="T1" fmla="*/ 1258384326 h 3856"/>
                <a:gd name="T2" fmla="*/ 1198208670 w 3674"/>
                <a:gd name="T3" fmla="*/ 1258384326 h 3856"/>
                <a:gd name="T4" fmla="*/ 1198208670 w 3674"/>
                <a:gd name="T5" fmla="*/ 1258384326 h 3856"/>
                <a:gd name="T6" fmla="*/ 1198208670 w 3674"/>
                <a:gd name="T7" fmla="*/ 1226393872 h 3856"/>
                <a:gd name="T8" fmla="*/ 1198208670 w 3674"/>
                <a:gd name="T9" fmla="*/ 1229658507 h 3856"/>
                <a:gd name="T10" fmla="*/ 806743725 w 3674"/>
                <a:gd name="T11" fmla="*/ 3590870 h 3856"/>
                <a:gd name="T12" fmla="*/ 799893264 w 3674"/>
                <a:gd name="T13" fmla="*/ 0 h 3856"/>
                <a:gd name="T14" fmla="*/ 798262038 w 3674"/>
                <a:gd name="T15" fmla="*/ 0 h 3856"/>
                <a:gd name="T16" fmla="*/ 597310044 w 3674"/>
                <a:gd name="T17" fmla="*/ 50922939 h 3856"/>
                <a:gd name="T18" fmla="*/ 384940615 w 3674"/>
                <a:gd name="T19" fmla="*/ 103151389 h 3856"/>
                <a:gd name="T20" fmla="*/ 111241456 w 3674"/>
                <a:gd name="T21" fmla="*/ 332957941 h 3856"/>
                <a:gd name="T22" fmla="*/ 0 w 3674"/>
                <a:gd name="T23" fmla="*/ 1258384326 h 3856"/>
                <a:gd name="T24" fmla="*/ 1198208670 w 3674"/>
                <a:gd name="T25" fmla="*/ 1258384326 h 38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74" h="3856">
                  <a:moveTo>
                    <a:pt x="3673" y="3855"/>
                  </a:moveTo>
                  <a:lnTo>
                    <a:pt x="3673" y="3855"/>
                  </a:lnTo>
                  <a:cubicBezTo>
                    <a:pt x="3673" y="3757"/>
                    <a:pt x="3673" y="3757"/>
                    <a:pt x="3673" y="3757"/>
                  </a:cubicBezTo>
                  <a:cubicBezTo>
                    <a:pt x="3673" y="3767"/>
                    <a:pt x="3673" y="3767"/>
                    <a:pt x="3673" y="3767"/>
                  </a:cubicBezTo>
                  <a:cubicBezTo>
                    <a:pt x="2473" y="11"/>
                    <a:pt x="2473" y="11"/>
                    <a:pt x="2473" y="11"/>
                  </a:cubicBezTo>
                  <a:cubicBezTo>
                    <a:pt x="2468" y="6"/>
                    <a:pt x="2462" y="0"/>
                    <a:pt x="2452" y="0"/>
                  </a:cubicBezTo>
                  <a:cubicBezTo>
                    <a:pt x="2452" y="0"/>
                    <a:pt x="2452" y="0"/>
                    <a:pt x="2447" y="0"/>
                  </a:cubicBezTo>
                  <a:cubicBezTo>
                    <a:pt x="2281" y="42"/>
                    <a:pt x="2054" y="98"/>
                    <a:pt x="1831" y="156"/>
                  </a:cubicBezTo>
                  <a:cubicBezTo>
                    <a:pt x="1562" y="223"/>
                    <a:pt x="1309" y="285"/>
                    <a:pt x="1180" y="316"/>
                  </a:cubicBezTo>
                  <a:cubicBezTo>
                    <a:pt x="729" y="419"/>
                    <a:pt x="372" y="725"/>
                    <a:pt x="341" y="1020"/>
                  </a:cubicBezTo>
                  <a:cubicBezTo>
                    <a:pt x="0" y="3855"/>
                    <a:pt x="0" y="3855"/>
                    <a:pt x="0" y="3855"/>
                  </a:cubicBezTo>
                  <a:lnTo>
                    <a:pt x="3673" y="3855"/>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 name="Freeform 53"/>
            <p:cNvSpPr>
              <a:spLocks noChangeArrowheads="1"/>
            </p:cNvSpPr>
            <p:nvPr/>
          </p:nvSpPr>
          <p:spPr bwMode="auto">
            <a:xfrm>
              <a:off x="11931146" y="9013505"/>
              <a:ext cx="2095159" cy="2203086"/>
            </a:xfrm>
            <a:custGeom>
              <a:avLst/>
              <a:gdLst>
                <a:gd name="T0" fmla="*/ 1197732752 w 3664"/>
                <a:gd name="T1" fmla="*/ 1258384326 h 3856"/>
                <a:gd name="T2" fmla="*/ 1197732752 w 3664"/>
                <a:gd name="T3" fmla="*/ 1258384326 h 3856"/>
                <a:gd name="T4" fmla="*/ 1085905356 w 3664"/>
                <a:gd name="T5" fmla="*/ 334263452 h 3856"/>
                <a:gd name="T6" fmla="*/ 811894698 w 3664"/>
                <a:gd name="T7" fmla="*/ 103151389 h 3856"/>
                <a:gd name="T8" fmla="*/ 395974186 w 3664"/>
                <a:gd name="T9" fmla="*/ 0 h 3856"/>
                <a:gd name="T10" fmla="*/ 394012834 w 3664"/>
                <a:gd name="T11" fmla="*/ 0 h 3856"/>
                <a:gd name="T12" fmla="*/ 389107737 w 3664"/>
                <a:gd name="T13" fmla="*/ 3590870 h 3856"/>
                <a:gd name="T14" fmla="*/ 0 w 3664"/>
                <a:gd name="T15" fmla="*/ 1219538938 h 3856"/>
                <a:gd name="T16" fmla="*/ 0 w 3664"/>
                <a:gd name="T17" fmla="*/ 1258384326 h 3856"/>
                <a:gd name="T18" fmla="*/ 0 w 3664"/>
                <a:gd name="T19" fmla="*/ 1258384326 h 3856"/>
                <a:gd name="T20" fmla="*/ 1197732752 w 3664"/>
                <a:gd name="T21" fmla="*/ 1258384326 h 38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664" h="3856">
                  <a:moveTo>
                    <a:pt x="3663" y="3855"/>
                  </a:moveTo>
                  <a:lnTo>
                    <a:pt x="3663" y="3855"/>
                  </a:lnTo>
                  <a:cubicBezTo>
                    <a:pt x="3321" y="1024"/>
                    <a:pt x="3321" y="1024"/>
                    <a:pt x="3321" y="1024"/>
                  </a:cubicBezTo>
                  <a:cubicBezTo>
                    <a:pt x="3290" y="725"/>
                    <a:pt x="2933" y="419"/>
                    <a:pt x="2483" y="316"/>
                  </a:cubicBezTo>
                  <a:cubicBezTo>
                    <a:pt x="2250" y="259"/>
                    <a:pt x="1221" y="0"/>
                    <a:pt x="1211" y="0"/>
                  </a:cubicBezTo>
                  <a:cubicBezTo>
                    <a:pt x="1211" y="0"/>
                    <a:pt x="1211" y="0"/>
                    <a:pt x="1205" y="0"/>
                  </a:cubicBezTo>
                  <a:cubicBezTo>
                    <a:pt x="1200" y="0"/>
                    <a:pt x="1190" y="6"/>
                    <a:pt x="1190" y="11"/>
                  </a:cubicBezTo>
                  <a:cubicBezTo>
                    <a:pt x="0" y="3736"/>
                    <a:pt x="0" y="3736"/>
                    <a:pt x="0" y="3736"/>
                  </a:cubicBezTo>
                  <a:cubicBezTo>
                    <a:pt x="0" y="3855"/>
                    <a:pt x="0" y="3855"/>
                    <a:pt x="0" y="3855"/>
                  </a:cubicBezTo>
                  <a:lnTo>
                    <a:pt x="3663" y="3855"/>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32" name="Group 31"/>
            <p:cNvGrpSpPr/>
            <p:nvPr/>
          </p:nvGrpSpPr>
          <p:grpSpPr>
            <a:xfrm>
              <a:off x="10991597" y="9013505"/>
              <a:ext cx="1866003" cy="2203086"/>
              <a:chOff x="11003802" y="9090394"/>
              <a:chExt cx="2412373" cy="2848155"/>
            </a:xfrm>
            <a:solidFill>
              <a:schemeClr val="tx2"/>
            </a:solidFill>
          </p:grpSpPr>
          <p:sp>
            <p:nvSpPr>
              <p:cNvPr id="57" name="Freeform 54"/>
              <p:cNvSpPr>
                <a:spLocks noChangeArrowheads="1"/>
              </p:cNvSpPr>
              <p:nvPr/>
            </p:nvSpPr>
            <p:spPr bwMode="auto">
              <a:xfrm>
                <a:off x="11003802" y="9090394"/>
                <a:ext cx="1210419" cy="2848155"/>
              </a:xfrm>
              <a:custGeom>
                <a:avLst/>
                <a:gdLst>
                  <a:gd name="T0" fmla="*/ 1640 w 1641"/>
                  <a:gd name="T1" fmla="*/ 3767 h 3856"/>
                  <a:gd name="T2" fmla="*/ 1640 w 1641"/>
                  <a:gd name="T3" fmla="*/ 3767 h 3856"/>
                  <a:gd name="T4" fmla="*/ 440 w 1641"/>
                  <a:gd name="T5" fmla="*/ 11 h 3856"/>
                  <a:gd name="T6" fmla="*/ 419 w 1641"/>
                  <a:gd name="T7" fmla="*/ 0 h 3856"/>
                  <a:gd name="T8" fmla="*/ 414 w 1641"/>
                  <a:gd name="T9" fmla="*/ 0 h 3856"/>
                  <a:gd name="T10" fmla="*/ 83 w 1641"/>
                  <a:gd name="T11" fmla="*/ 83 h 3856"/>
                  <a:gd name="T12" fmla="*/ 0 w 1641"/>
                  <a:gd name="T13" fmla="*/ 658 h 3856"/>
                  <a:gd name="T14" fmla="*/ 275 w 1641"/>
                  <a:gd name="T15" fmla="*/ 932 h 3856"/>
                  <a:gd name="T16" fmla="*/ 57 w 1641"/>
                  <a:gd name="T17" fmla="*/ 1149 h 3856"/>
                  <a:gd name="T18" fmla="*/ 1262 w 1641"/>
                  <a:gd name="T19" fmla="*/ 3855 h 3856"/>
                  <a:gd name="T20" fmla="*/ 1640 w 1641"/>
                  <a:gd name="T21" fmla="*/ 3855 h 3856"/>
                  <a:gd name="T22" fmla="*/ 1640 w 1641"/>
                  <a:gd name="T23" fmla="*/ 3767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1" h="3856">
                    <a:moveTo>
                      <a:pt x="1640" y="3767"/>
                    </a:moveTo>
                    <a:lnTo>
                      <a:pt x="1640" y="3767"/>
                    </a:lnTo>
                    <a:cubicBezTo>
                      <a:pt x="440" y="11"/>
                      <a:pt x="440" y="11"/>
                      <a:pt x="440" y="11"/>
                    </a:cubicBezTo>
                    <a:cubicBezTo>
                      <a:pt x="435" y="6"/>
                      <a:pt x="429" y="0"/>
                      <a:pt x="419" y="0"/>
                    </a:cubicBezTo>
                    <a:cubicBezTo>
                      <a:pt x="419" y="0"/>
                      <a:pt x="419" y="0"/>
                      <a:pt x="414" y="0"/>
                    </a:cubicBezTo>
                    <a:cubicBezTo>
                      <a:pt x="321" y="21"/>
                      <a:pt x="207" y="52"/>
                      <a:pt x="83" y="83"/>
                    </a:cubicBezTo>
                    <a:cubicBezTo>
                      <a:pt x="0" y="658"/>
                      <a:pt x="0" y="658"/>
                      <a:pt x="0" y="658"/>
                    </a:cubicBezTo>
                    <a:cubicBezTo>
                      <a:pt x="275" y="932"/>
                      <a:pt x="275" y="932"/>
                      <a:pt x="275" y="932"/>
                    </a:cubicBezTo>
                    <a:cubicBezTo>
                      <a:pt x="57" y="1149"/>
                      <a:pt x="57" y="1149"/>
                      <a:pt x="57" y="1149"/>
                    </a:cubicBezTo>
                    <a:cubicBezTo>
                      <a:pt x="1262" y="3855"/>
                      <a:pt x="1262" y="3855"/>
                      <a:pt x="1262" y="3855"/>
                    </a:cubicBezTo>
                    <a:cubicBezTo>
                      <a:pt x="1640" y="3855"/>
                      <a:pt x="1640" y="3855"/>
                      <a:pt x="1640" y="3855"/>
                    </a:cubicBezTo>
                    <a:lnTo>
                      <a:pt x="1640" y="3767"/>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sp>
            <p:nvSpPr>
              <p:cNvPr id="58" name="Freeform 55"/>
              <p:cNvSpPr>
                <a:spLocks noChangeArrowheads="1"/>
              </p:cNvSpPr>
              <p:nvPr/>
            </p:nvSpPr>
            <p:spPr bwMode="auto">
              <a:xfrm>
                <a:off x="12214221" y="9090394"/>
                <a:ext cx="1201954" cy="2848155"/>
              </a:xfrm>
              <a:custGeom>
                <a:avLst/>
                <a:gdLst>
                  <a:gd name="T0" fmla="*/ 1351 w 1625"/>
                  <a:gd name="T1" fmla="*/ 932 h 3856"/>
                  <a:gd name="T2" fmla="*/ 1351 w 1625"/>
                  <a:gd name="T3" fmla="*/ 932 h 3856"/>
                  <a:gd name="T4" fmla="*/ 1624 w 1625"/>
                  <a:gd name="T5" fmla="*/ 658 h 3856"/>
                  <a:gd name="T6" fmla="*/ 1542 w 1625"/>
                  <a:gd name="T7" fmla="*/ 78 h 3856"/>
                  <a:gd name="T8" fmla="*/ 1222 w 1625"/>
                  <a:gd name="T9" fmla="*/ 0 h 3856"/>
                  <a:gd name="T10" fmla="*/ 1216 w 1625"/>
                  <a:gd name="T11" fmla="*/ 0 h 3856"/>
                  <a:gd name="T12" fmla="*/ 1201 w 1625"/>
                  <a:gd name="T13" fmla="*/ 16 h 3856"/>
                  <a:gd name="T14" fmla="*/ 0 w 1625"/>
                  <a:gd name="T15" fmla="*/ 3767 h 3856"/>
                  <a:gd name="T16" fmla="*/ 0 w 1625"/>
                  <a:gd name="T17" fmla="*/ 3855 h 3856"/>
                  <a:gd name="T18" fmla="*/ 378 w 1625"/>
                  <a:gd name="T19" fmla="*/ 3855 h 3856"/>
                  <a:gd name="T20" fmla="*/ 1578 w 1625"/>
                  <a:gd name="T21" fmla="*/ 1159 h 3856"/>
                  <a:gd name="T22" fmla="*/ 1351 w 1625"/>
                  <a:gd name="T23" fmla="*/ 932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5" h="3856">
                    <a:moveTo>
                      <a:pt x="1351" y="932"/>
                    </a:moveTo>
                    <a:lnTo>
                      <a:pt x="1351" y="932"/>
                    </a:lnTo>
                    <a:cubicBezTo>
                      <a:pt x="1624" y="658"/>
                      <a:pt x="1624" y="658"/>
                      <a:pt x="1624" y="658"/>
                    </a:cubicBezTo>
                    <a:cubicBezTo>
                      <a:pt x="1542" y="78"/>
                      <a:pt x="1542" y="78"/>
                      <a:pt x="1542" y="78"/>
                    </a:cubicBezTo>
                    <a:cubicBezTo>
                      <a:pt x="1361" y="31"/>
                      <a:pt x="1226" y="0"/>
                      <a:pt x="1222" y="0"/>
                    </a:cubicBezTo>
                    <a:cubicBezTo>
                      <a:pt x="1222" y="0"/>
                      <a:pt x="1222" y="0"/>
                      <a:pt x="1216" y="0"/>
                    </a:cubicBezTo>
                    <a:cubicBezTo>
                      <a:pt x="1211" y="0"/>
                      <a:pt x="1201" y="6"/>
                      <a:pt x="1201" y="16"/>
                    </a:cubicBezTo>
                    <a:cubicBezTo>
                      <a:pt x="0" y="3767"/>
                      <a:pt x="0" y="3767"/>
                      <a:pt x="0" y="3767"/>
                    </a:cubicBezTo>
                    <a:cubicBezTo>
                      <a:pt x="0" y="3855"/>
                      <a:pt x="0" y="3855"/>
                      <a:pt x="0" y="3855"/>
                    </a:cubicBezTo>
                    <a:cubicBezTo>
                      <a:pt x="378" y="3855"/>
                      <a:pt x="378" y="3855"/>
                      <a:pt x="378" y="3855"/>
                    </a:cubicBezTo>
                    <a:cubicBezTo>
                      <a:pt x="1578" y="1159"/>
                      <a:pt x="1578" y="1159"/>
                      <a:pt x="1578" y="1159"/>
                    </a:cubicBezTo>
                    <a:lnTo>
                      <a:pt x="1351" y="932"/>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grpSp>
        <p:sp>
          <p:nvSpPr>
            <p:cNvPr id="33" name="Freeform 56"/>
            <p:cNvSpPr>
              <a:spLocks noChangeArrowheads="1"/>
            </p:cNvSpPr>
            <p:nvPr/>
          </p:nvSpPr>
          <p:spPr bwMode="auto">
            <a:xfrm>
              <a:off x="10523461" y="10489867"/>
              <a:ext cx="294633" cy="726724"/>
            </a:xfrm>
            <a:custGeom>
              <a:avLst/>
              <a:gdLst>
                <a:gd name="T0" fmla="*/ 32528859 w 514"/>
                <a:gd name="T1" fmla="*/ 414217849 h 1274"/>
                <a:gd name="T2" fmla="*/ 0 w 514"/>
                <a:gd name="T3" fmla="*/ 0 h 1274"/>
                <a:gd name="T4" fmla="*/ 168559883 w 514"/>
                <a:gd name="T5" fmla="*/ 414217849 h 1274"/>
                <a:gd name="T6" fmla="*/ 32528859 w 514"/>
                <a:gd name="T7" fmla="*/ 414217849 h 12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14" h="1274">
                  <a:moveTo>
                    <a:pt x="99" y="1273"/>
                  </a:moveTo>
                  <a:lnTo>
                    <a:pt x="0" y="0"/>
                  </a:lnTo>
                  <a:lnTo>
                    <a:pt x="513" y="1273"/>
                  </a:lnTo>
                  <a:lnTo>
                    <a:pt x="99" y="1273"/>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4" name="Freeform 57"/>
            <p:cNvSpPr>
              <a:spLocks noChangeArrowheads="1"/>
            </p:cNvSpPr>
            <p:nvPr/>
          </p:nvSpPr>
          <p:spPr bwMode="auto">
            <a:xfrm>
              <a:off x="13004916" y="10489867"/>
              <a:ext cx="297905" cy="726724"/>
            </a:xfrm>
            <a:custGeom>
              <a:avLst/>
              <a:gdLst>
                <a:gd name="T0" fmla="*/ 138378881 w 519"/>
                <a:gd name="T1" fmla="*/ 414217849 h 1274"/>
                <a:gd name="T2" fmla="*/ 170667421 w 519"/>
                <a:gd name="T3" fmla="*/ 0 h 1274"/>
                <a:gd name="T4" fmla="*/ 0 w 519"/>
                <a:gd name="T5" fmla="*/ 414217849 h 1274"/>
                <a:gd name="T6" fmla="*/ 138378881 w 519"/>
                <a:gd name="T7" fmla="*/ 414217849 h 12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19" h="1274">
                  <a:moveTo>
                    <a:pt x="420" y="1273"/>
                  </a:moveTo>
                  <a:lnTo>
                    <a:pt x="518" y="0"/>
                  </a:lnTo>
                  <a:lnTo>
                    <a:pt x="0" y="1273"/>
                  </a:lnTo>
                  <a:lnTo>
                    <a:pt x="420" y="1273"/>
                  </a:lnTo>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5" name="Freeform 58"/>
            <p:cNvSpPr>
              <a:spLocks noChangeArrowheads="1"/>
            </p:cNvSpPr>
            <p:nvPr/>
          </p:nvSpPr>
          <p:spPr bwMode="auto">
            <a:xfrm>
              <a:off x="12428747" y="10696099"/>
              <a:ext cx="697295" cy="121122"/>
            </a:xfrm>
            <a:custGeom>
              <a:avLst/>
              <a:gdLst>
                <a:gd name="T0" fmla="*/ 397563144 w 1222"/>
                <a:gd name="T1" fmla="*/ 70192528 h 208"/>
                <a:gd name="T2" fmla="*/ 0 w 1222"/>
                <a:gd name="T3" fmla="*/ 70192528 h 208"/>
                <a:gd name="T4" fmla="*/ 0 w 1222"/>
                <a:gd name="T5" fmla="*/ 0 h 208"/>
                <a:gd name="T6" fmla="*/ 397563144 w 1222"/>
                <a:gd name="T7" fmla="*/ 0 h 208"/>
                <a:gd name="T8" fmla="*/ 397563144 w 1222"/>
                <a:gd name="T9" fmla="*/ 70192528 h 2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22" h="208">
                  <a:moveTo>
                    <a:pt x="1221" y="207"/>
                  </a:moveTo>
                  <a:lnTo>
                    <a:pt x="0" y="207"/>
                  </a:lnTo>
                  <a:lnTo>
                    <a:pt x="0" y="0"/>
                  </a:lnTo>
                  <a:lnTo>
                    <a:pt x="1221" y="0"/>
                  </a:lnTo>
                  <a:lnTo>
                    <a:pt x="1221" y="207"/>
                  </a:lnTo>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6" name="Freeform 59"/>
            <p:cNvSpPr>
              <a:spLocks noChangeArrowheads="1"/>
            </p:cNvSpPr>
            <p:nvPr/>
          </p:nvSpPr>
          <p:spPr bwMode="auto">
            <a:xfrm>
              <a:off x="11417176" y="8836733"/>
              <a:ext cx="1018118" cy="294618"/>
            </a:xfrm>
            <a:custGeom>
              <a:avLst/>
              <a:gdLst>
                <a:gd name="T0" fmla="*/ 290842756 w 1781"/>
                <a:gd name="T1" fmla="*/ 167243491 h 518"/>
                <a:gd name="T2" fmla="*/ 0 w 1781"/>
                <a:gd name="T3" fmla="*/ 0 h 518"/>
                <a:gd name="T4" fmla="*/ 581685513 w 1781"/>
                <a:gd name="T5" fmla="*/ 0 h 518"/>
                <a:gd name="T6" fmla="*/ 290842756 w 1781"/>
                <a:gd name="T7" fmla="*/ 167243491 h 5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81" h="518">
                  <a:moveTo>
                    <a:pt x="890" y="517"/>
                  </a:moveTo>
                  <a:lnTo>
                    <a:pt x="0" y="0"/>
                  </a:lnTo>
                  <a:lnTo>
                    <a:pt x="1780" y="0"/>
                  </a:lnTo>
                  <a:lnTo>
                    <a:pt x="890" y="517"/>
                  </a:lnTo>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7" name="Freeform 60"/>
            <p:cNvSpPr>
              <a:spLocks noChangeArrowheads="1"/>
            </p:cNvSpPr>
            <p:nvPr/>
          </p:nvSpPr>
          <p:spPr bwMode="auto">
            <a:xfrm>
              <a:off x="11034156" y="6519074"/>
              <a:ext cx="1793981" cy="2186718"/>
            </a:xfrm>
            <a:custGeom>
              <a:avLst/>
              <a:gdLst>
                <a:gd name="T0" fmla="*/ 961712561 w 3142"/>
                <a:gd name="T1" fmla="*/ 570106908 h 3829"/>
                <a:gd name="T2" fmla="*/ 961712561 w 3142"/>
                <a:gd name="T3" fmla="*/ 570106908 h 3829"/>
                <a:gd name="T4" fmla="*/ 511174959 w 3142"/>
                <a:gd name="T5" fmla="*/ 0 h 3829"/>
                <a:gd name="T6" fmla="*/ 62592922 w 3142"/>
                <a:gd name="T7" fmla="*/ 570106908 h 3829"/>
                <a:gd name="T8" fmla="*/ 182562404 w 3142"/>
                <a:gd name="T9" fmla="*/ 794822593 h 3829"/>
                <a:gd name="T10" fmla="*/ 388271274 w 3142"/>
                <a:gd name="T11" fmla="*/ 1246863862 h 3829"/>
                <a:gd name="T12" fmla="*/ 636034210 w 3142"/>
                <a:gd name="T13" fmla="*/ 1248494906 h 3829"/>
                <a:gd name="T14" fmla="*/ 825117066 w 3142"/>
                <a:gd name="T15" fmla="*/ 811456270 h 3829"/>
                <a:gd name="T16" fmla="*/ 961712561 w 3142"/>
                <a:gd name="T17" fmla="*/ 570106908 h 38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42" h="3829">
                  <a:moveTo>
                    <a:pt x="2950" y="1748"/>
                  </a:moveTo>
                  <a:lnTo>
                    <a:pt x="2950" y="1748"/>
                  </a:lnTo>
                  <a:cubicBezTo>
                    <a:pt x="3141" y="890"/>
                    <a:pt x="2546" y="0"/>
                    <a:pt x="1568" y="0"/>
                  </a:cubicBezTo>
                  <a:cubicBezTo>
                    <a:pt x="596" y="0"/>
                    <a:pt x="0" y="890"/>
                    <a:pt x="192" y="1748"/>
                  </a:cubicBezTo>
                  <a:cubicBezTo>
                    <a:pt x="249" y="2023"/>
                    <a:pt x="389" y="2256"/>
                    <a:pt x="560" y="2437"/>
                  </a:cubicBezTo>
                  <a:cubicBezTo>
                    <a:pt x="1077" y="2980"/>
                    <a:pt x="1191" y="3823"/>
                    <a:pt x="1191" y="3823"/>
                  </a:cubicBezTo>
                  <a:cubicBezTo>
                    <a:pt x="1951" y="3828"/>
                    <a:pt x="1951" y="3828"/>
                    <a:pt x="1951" y="3828"/>
                  </a:cubicBezTo>
                  <a:cubicBezTo>
                    <a:pt x="1951" y="3828"/>
                    <a:pt x="1982" y="3057"/>
                    <a:pt x="2531" y="2488"/>
                  </a:cubicBezTo>
                  <a:cubicBezTo>
                    <a:pt x="2717" y="2291"/>
                    <a:pt x="2883" y="2048"/>
                    <a:pt x="2950" y="1748"/>
                  </a:cubicBezTo>
                </a:path>
              </a:pathLst>
            </a:custGeom>
            <a:solidFill>
              <a:srgbClr val="FDB81C"/>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8" name="Freeform 61"/>
            <p:cNvSpPr>
              <a:spLocks noChangeArrowheads="1"/>
            </p:cNvSpPr>
            <p:nvPr/>
          </p:nvSpPr>
          <p:spPr bwMode="auto">
            <a:xfrm>
              <a:off x="11034156" y="6519074"/>
              <a:ext cx="896990" cy="2186718"/>
            </a:xfrm>
            <a:custGeom>
              <a:avLst/>
              <a:gdLst>
                <a:gd name="T0" fmla="*/ 512478000 w 1569"/>
                <a:gd name="T1" fmla="*/ 0 h 3824"/>
                <a:gd name="T2" fmla="*/ 512478000 w 1569"/>
                <a:gd name="T3" fmla="*/ 0 h 3824"/>
                <a:gd name="T4" fmla="*/ 62752711 w 1569"/>
                <a:gd name="T5" fmla="*/ 571598593 h 3824"/>
                <a:gd name="T6" fmla="*/ 183027694 w 1569"/>
                <a:gd name="T7" fmla="*/ 796902599 h 3824"/>
                <a:gd name="T8" fmla="*/ 389261073 w 1569"/>
                <a:gd name="T9" fmla="*/ 1250126781 h 3824"/>
                <a:gd name="T10" fmla="*/ 512478000 w 1569"/>
                <a:gd name="T11" fmla="*/ 1250126781 h 3824"/>
                <a:gd name="T12" fmla="*/ 512478000 w 1569"/>
                <a:gd name="T13" fmla="*/ 0 h 38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69" h="3824">
                  <a:moveTo>
                    <a:pt x="1568" y="0"/>
                  </a:moveTo>
                  <a:lnTo>
                    <a:pt x="1568" y="0"/>
                  </a:lnTo>
                  <a:cubicBezTo>
                    <a:pt x="596" y="0"/>
                    <a:pt x="0" y="890"/>
                    <a:pt x="192" y="1748"/>
                  </a:cubicBezTo>
                  <a:cubicBezTo>
                    <a:pt x="249" y="2023"/>
                    <a:pt x="389" y="2256"/>
                    <a:pt x="560" y="2437"/>
                  </a:cubicBezTo>
                  <a:cubicBezTo>
                    <a:pt x="1082" y="2980"/>
                    <a:pt x="1191" y="3823"/>
                    <a:pt x="1191" y="3823"/>
                  </a:cubicBezTo>
                  <a:cubicBezTo>
                    <a:pt x="1568" y="3823"/>
                    <a:pt x="1568" y="3823"/>
                    <a:pt x="1568" y="3823"/>
                  </a:cubicBezTo>
                  <a:lnTo>
                    <a:pt x="1568" y="0"/>
                  </a:lnTo>
                </a:path>
              </a:pathLst>
            </a:custGeom>
            <a:solidFill>
              <a:srgbClr val="FEDE3B"/>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 name="Freeform 62"/>
            <p:cNvSpPr>
              <a:spLocks noChangeArrowheads="1"/>
            </p:cNvSpPr>
            <p:nvPr/>
          </p:nvSpPr>
          <p:spPr bwMode="auto">
            <a:xfrm>
              <a:off x="11263315" y="6672931"/>
              <a:ext cx="1338938" cy="654705"/>
            </a:xfrm>
            <a:custGeom>
              <a:avLst/>
              <a:gdLst>
                <a:gd name="T0" fmla="*/ 65528596 w 2345"/>
                <a:gd name="T1" fmla="*/ 313217162 h 1145"/>
                <a:gd name="T2" fmla="*/ 65528596 w 2345"/>
                <a:gd name="T3" fmla="*/ 313217162 h 1145"/>
                <a:gd name="T4" fmla="*/ 381109717 w 2345"/>
                <a:gd name="T5" fmla="*/ 198131459 h 1145"/>
                <a:gd name="T6" fmla="*/ 698320402 w 2345"/>
                <a:gd name="T7" fmla="*/ 313217162 h 1145"/>
                <a:gd name="T8" fmla="*/ 747222186 w 2345"/>
                <a:gd name="T9" fmla="*/ 374029822 h 1145"/>
                <a:gd name="T10" fmla="*/ 669631157 w 2345"/>
                <a:gd name="T11" fmla="*/ 115086275 h 1145"/>
                <a:gd name="T12" fmla="*/ 381109717 w 2345"/>
                <a:gd name="T13" fmla="*/ 0 h 1145"/>
                <a:gd name="T14" fmla="*/ 94543868 w 2345"/>
                <a:gd name="T15" fmla="*/ 115086275 h 1145"/>
                <a:gd name="T16" fmla="*/ 16626812 w 2345"/>
                <a:gd name="T17" fmla="*/ 374029822 h 1145"/>
                <a:gd name="T18" fmla="*/ 65528596 w 2345"/>
                <a:gd name="T19" fmla="*/ 313217162 h 1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45" h="1145">
                  <a:moveTo>
                    <a:pt x="201" y="958"/>
                  </a:moveTo>
                  <a:lnTo>
                    <a:pt x="201" y="958"/>
                  </a:lnTo>
                  <a:cubicBezTo>
                    <a:pt x="434" y="730"/>
                    <a:pt x="781" y="606"/>
                    <a:pt x="1169" y="606"/>
                  </a:cubicBezTo>
                  <a:cubicBezTo>
                    <a:pt x="1562" y="606"/>
                    <a:pt x="1904" y="730"/>
                    <a:pt x="2142" y="958"/>
                  </a:cubicBezTo>
                  <a:cubicBezTo>
                    <a:pt x="2199" y="1015"/>
                    <a:pt x="2251" y="1076"/>
                    <a:pt x="2292" y="1144"/>
                  </a:cubicBezTo>
                  <a:cubicBezTo>
                    <a:pt x="2344" y="864"/>
                    <a:pt x="2255" y="575"/>
                    <a:pt x="2054" y="352"/>
                  </a:cubicBezTo>
                  <a:cubicBezTo>
                    <a:pt x="1837" y="125"/>
                    <a:pt x="1526" y="0"/>
                    <a:pt x="1169" y="0"/>
                  </a:cubicBezTo>
                  <a:cubicBezTo>
                    <a:pt x="817" y="0"/>
                    <a:pt x="502" y="125"/>
                    <a:pt x="290" y="352"/>
                  </a:cubicBezTo>
                  <a:cubicBezTo>
                    <a:pt x="88" y="570"/>
                    <a:pt x="0" y="864"/>
                    <a:pt x="51" y="1144"/>
                  </a:cubicBezTo>
                  <a:cubicBezTo>
                    <a:pt x="93" y="1076"/>
                    <a:pt x="145" y="1015"/>
                    <a:pt x="201" y="958"/>
                  </a:cubicBezTo>
                </a:path>
              </a:pathLst>
            </a:custGeom>
            <a:solidFill>
              <a:srgbClr val="FEDE3B"/>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 name="Freeform 63"/>
            <p:cNvSpPr>
              <a:spLocks noChangeArrowheads="1"/>
            </p:cNvSpPr>
            <p:nvPr/>
          </p:nvSpPr>
          <p:spPr bwMode="auto">
            <a:xfrm>
              <a:off x="11263315" y="6672931"/>
              <a:ext cx="667831" cy="654705"/>
            </a:xfrm>
            <a:custGeom>
              <a:avLst/>
              <a:gdLst>
                <a:gd name="T0" fmla="*/ 380869156 w 1170"/>
                <a:gd name="T1" fmla="*/ 0 h 1145"/>
                <a:gd name="T2" fmla="*/ 380869156 w 1170"/>
                <a:gd name="T3" fmla="*/ 0 h 1145"/>
                <a:gd name="T4" fmla="*/ 94484387 w 1170"/>
                <a:gd name="T5" fmla="*/ 117048103 h 1145"/>
                <a:gd name="T6" fmla="*/ 16616434 w 1170"/>
                <a:gd name="T7" fmla="*/ 374029822 h 1145"/>
                <a:gd name="T8" fmla="*/ 65487394 w 1170"/>
                <a:gd name="T9" fmla="*/ 313217162 h 1145"/>
                <a:gd name="T10" fmla="*/ 380869156 w 1170"/>
                <a:gd name="T11" fmla="*/ 198131459 h 1145"/>
                <a:gd name="T12" fmla="*/ 380869156 w 1170"/>
                <a:gd name="T13" fmla="*/ 0 h 114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0" h="1145">
                  <a:moveTo>
                    <a:pt x="1169" y="0"/>
                  </a:moveTo>
                  <a:lnTo>
                    <a:pt x="1169" y="0"/>
                  </a:lnTo>
                  <a:cubicBezTo>
                    <a:pt x="812" y="0"/>
                    <a:pt x="502" y="129"/>
                    <a:pt x="290" y="358"/>
                  </a:cubicBezTo>
                  <a:cubicBezTo>
                    <a:pt x="88" y="575"/>
                    <a:pt x="0" y="864"/>
                    <a:pt x="51" y="1144"/>
                  </a:cubicBezTo>
                  <a:cubicBezTo>
                    <a:pt x="93" y="1076"/>
                    <a:pt x="140" y="1015"/>
                    <a:pt x="201" y="958"/>
                  </a:cubicBezTo>
                  <a:cubicBezTo>
                    <a:pt x="434" y="735"/>
                    <a:pt x="776" y="606"/>
                    <a:pt x="1169" y="606"/>
                  </a:cubicBezTo>
                  <a:lnTo>
                    <a:pt x="1169" y="0"/>
                  </a:lnTo>
                </a:path>
              </a:pathLst>
            </a:custGeom>
            <a:solidFill>
              <a:srgbClr val="F8F0B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 name="Freeform 64"/>
            <p:cNvSpPr>
              <a:spLocks noChangeArrowheads="1"/>
            </p:cNvSpPr>
            <p:nvPr/>
          </p:nvSpPr>
          <p:spPr bwMode="auto">
            <a:xfrm>
              <a:off x="11384439" y="7334184"/>
              <a:ext cx="1096686" cy="1371608"/>
            </a:xfrm>
            <a:custGeom>
              <a:avLst/>
              <a:gdLst>
                <a:gd name="T0" fmla="*/ 231076479 w 1921"/>
                <a:gd name="T1" fmla="*/ 784532310 h 2397"/>
                <a:gd name="T2" fmla="*/ 231076479 w 1921"/>
                <a:gd name="T3" fmla="*/ 784532310 h 2397"/>
                <a:gd name="T4" fmla="*/ 389799084 w 1921"/>
                <a:gd name="T5" fmla="*/ 784532310 h 2397"/>
                <a:gd name="T6" fmla="*/ 414894982 w 1921"/>
                <a:gd name="T7" fmla="*/ 647337176 h 2397"/>
                <a:gd name="T8" fmla="*/ 559929279 w 1921"/>
                <a:gd name="T9" fmla="*/ 218725985 h 2397"/>
                <a:gd name="T10" fmla="*/ 620550154 w 1921"/>
                <a:gd name="T11" fmla="*/ 91681437 h 2397"/>
                <a:gd name="T12" fmla="*/ 391103004 w 1921"/>
                <a:gd name="T13" fmla="*/ 0 h 2397"/>
                <a:gd name="T14" fmla="*/ 311904692 w 1921"/>
                <a:gd name="T15" fmla="*/ 1964426 h 2397"/>
                <a:gd name="T16" fmla="*/ 234335708 w 1921"/>
                <a:gd name="T17" fmla="*/ 0 h 2397"/>
                <a:gd name="T18" fmla="*/ 5214539 w 1921"/>
                <a:gd name="T19" fmla="*/ 91681437 h 2397"/>
                <a:gd name="T20" fmla="*/ 50517205 w 1921"/>
                <a:gd name="T21" fmla="*/ 205301164 h 2397"/>
                <a:gd name="T22" fmla="*/ 205981152 w 1921"/>
                <a:gd name="T23" fmla="*/ 640461398 h 2397"/>
                <a:gd name="T24" fmla="*/ 231076479 w 1921"/>
                <a:gd name="T25" fmla="*/ 784532310 h 2397"/>
                <a:gd name="T26" fmla="*/ 30310437 w 1921"/>
                <a:gd name="T27" fmla="*/ 98230479 h 2397"/>
                <a:gd name="T28" fmla="*/ 30310437 w 1921"/>
                <a:gd name="T29" fmla="*/ 98230479 h 2397"/>
                <a:gd name="T30" fmla="*/ 234335708 w 1921"/>
                <a:gd name="T31" fmla="*/ 28814068 h 2397"/>
                <a:gd name="T32" fmla="*/ 311904692 w 1921"/>
                <a:gd name="T33" fmla="*/ 28814068 h 2397"/>
                <a:gd name="T34" fmla="*/ 389799084 w 1921"/>
                <a:gd name="T35" fmla="*/ 28814068 h 2397"/>
                <a:gd name="T36" fmla="*/ 593498946 w 1921"/>
                <a:gd name="T37" fmla="*/ 98230479 h 2397"/>
                <a:gd name="T38" fmla="*/ 542981170 w 1921"/>
                <a:gd name="T39" fmla="*/ 203336737 h 2397"/>
                <a:gd name="T40" fmla="*/ 401206674 w 1921"/>
                <a:gd name="T41" fmla="*/ 601824053 h 2397"/>
                <a:gd name="T42" fmla="*/ 393058314 w 1921"/>
                <a:gd name="T43" fmla="*/ 457425260 h 2397"/>
                <a:gd name="T44" fmla="*/ 308645462 w 1921"/>
                <a:gd name="T45" fmla="*/ 193186152 h 2397"/>
                <a:gd name="T46" fmla="*/ 226187919 w 1921"/>
                <a:gd name="T47" fmla="*/ 452513907 h 2397"/>
                <a:gd name="T48" fmla="*/ 219343480 w 1921"/>
                <a:gd name="T49" fmla="*/ 603133861 h 2397"/>
                <a:gd name="T50" fmla="*/ 67465314 w 1921"/>
                <a:gd name="T51" fmla="*/ 189911917 h 2397"/>
                <a:gd name="T52" fmla="*/ 30310437 w 1921"/>
                <a:gd name="T53" fmla="*/ 98230479 h 239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921" h="2397">
                  <a:moveTo>
                    <a:pt x="709" y="2396"/>
                  </a:moveTo>
                  <a:lnTo>
                    <a:pt x="709" y="2396"/>
                  </a:lnTo>
                  <a:cubicBezTo>
                    <a:pt x="1196" y="2396"/>
                    <a:pt x="1196" y="2396"/>
                    <a:pt x="1196" y="2396"/>
                  </a:cubicBezTo>
                  <a:cubicBezTo>
                    <a:pt x="1273" y="1977"/>
                    <a:pt x="1273" y="1977"/>
                    <a:pt x="1273" y="1977"/>
                  </a:cubicBezTo>
                  <a:cubicBezTo>
                    <a:pt x="1314" y="1672"/>
                    <a:pt x="1418" y="962"/>
                    <a:pt x="1718" y="668"/>
                  </a:cubicBezTo>
                  <a:cubicBezTo>
                    <a:pt x="1858" y="529"/>
                    <a:pt x="1920" y="404"/>
                    <a:pt x="1904" y="280"/>
                  </a:cubicBezTo>
                  <a:cubicBezTo>
                    <a:pt x="1868" y="21"/>
                    <a:pt x="1547" y="0"/>
                    <a:pt x="1200" y="0"/>
                  </a:cubicBezTo>
                  <a:cubicBezTo>
                    <a:pt x="957" y="6"/>
                    <a:pt x="957" y="6"/>
                    <a:pt x="957" y="6"/>
                  </a:cubicBezTo>
                  <a:cubicBezTo>
                    <a:pt x="719" y="0"/>
                    <a:pt x="719" y="0"/>
                    <a:pt x="719" y="0"/>
                  </a:cubicBezTo>
                  <a:cubicBezTo>
                    <a:pt x="367" y="0"/>
                    <a:pt x="52" y="21"/>
                    <a:pt x="16" y="280"/>
                  </a:cubicBezTo>
                  <a:cubicBezTo>
                    <a:pt x="0" y="399"/>
                    <a:pt x="47" y="523"/>
                    <a:pt x="155" y="627"/>
                  </a:cubicBezTo>
                  <a:cubicBezTo>
                    <a:pt x="461" y="932"/>
                    <a:pt x="580" y="1641"/>
                    <a:pt x="632" y="1956"/>
                  </a:cubicBezTo>
                  <a:lnTo>
                    <a:pt x="709" y="2396"/>
                  </a:lnTo>
                  <a:close/>
                  <a:moveTo>
                    <a:pt x="93" y="300"/>
                  </a:moveTo>
                  <a:lnTo>
                    <a:pt x="93" y="300"/>
                  </a:lnTo>
                  <a:cubicBezTo>
                    <a:pt x="124" y="125"/>
                    <a:pt x="336" y="88"/>
                    <a:pt x="719" y="88"/>
                  </a:cubicBezTo>
                  <a:cubicBezTo>
                    <a:pt x="957" y="88"/>
                    <a:pt x="957" y="88"/>
                    <a:pt x="957" y="88"/>
                  </a:cubicBezTo>
                  <a:cubicBezTo>
                    <a:pt x="1196" y="88"/>
                    <a:pt x="1196" y="88"/>
                    <a:pt x="1196" y="88"/>
                  </a:cubicBezTo>
                  <a:cubicBezTo>
                    <a:pt x="1583" y="88"/>
                    <a:pt x="1795" y="125"/>
                    <a:pt x="1821" y="300"/>
                  </a:cubicBezTo>
                  <a:cubicBezTo>
                    <a:pt x="1837" y="399"/>
                    <a:pt x="1785" y="502"/>
                    <a:pt x="1666" y="621"/>
                  </a:cubicBezTo>
                  <a:cubicBezTo>
                    <a:pt x="1392" y="895"/>
                    <a:pt x="1283" y="1486"/>
                    <a:pt x="1231" y="1838"/>
                  </a:cubicBezTo>
                  <a:cubicBezTo>
                    <a:pt x="1216" y="1744"/>
                    <a:pt x="1196" y="1599"/>
                    <a:pt x="1206" y="1397"/>
                  </a:cubicBezTo>
                  <a:cubicBezTo>
                    <a:pt x="1242" y="694"/>
                    <a:pt x="1087" y="590"/>
                    <a:pt x="947" y="590"/>
                  </a:cubicBezTo>
                  <a:cubicBezTo>
                    <a:pt x="797" y="590"/>
                    <a:pt x="663" y="699"/>
                    <a:pt x="694" y="1382"/>
                  </a:cubicBezTo>
                  <a:cubicBezTo>
                    <a:pt x="704" y="1599"/>
                    <a:pt x="688" y="1749"/>
                    <a:pt x="673" y="1842"/>
                  </a:cubicBezTo>
                  <a:cubicBezTo>
                    <a:pt x="616" y="1480"/>
                    <a:pt x="497" y="875"/>
                    <a:pt x="207" y="580"/>
                  </a:cubicBezTo>
                  <a:cubicBezTo>
                    <a:pt x="119" y="492"/>
                    <a:pt x="78" y="399"/>
                    <a:pt x="93" y="300"/>
                  </a:cubicBezTo>
                  <a:close/>
                </a:path>
              </a:pathLst>
            </a:custGeom>
            <a:solidFill>
              <a:srgbClr val="F78D1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2" name="Freeform 65"/>
            <p:cNvSpPr>
              <a:spLocks noChangeArrowheads="1"/>
            </p:cNvSpPr>
            <p:nvPr/>
          </p:nvSpPr>
          <p:spPr bwMode="auto">
            <a:xfrm>
              <a:off x="11034156" y="6519074"/>
              <a:ext cx="1793981" cy="2186718"/>
            </a:xfrm>
            <a:custGeom>
              <a:avLst/>
              <a:gdLst>
                <a:gd name="T0" fmla="*/ 511174959 w 3142"/>
                <a:gd name="T1" fmla="*/ 0 h 3829"/>
                <a:gd name="T2" fmla="*/ 511174959 w 3142"/>
                <a:gd name="T3" fmla="*/ 0 h 3829"/>
                <a:gd name="T4" fmla="*/ 62592922 w 3142"/>
                <a:gd name="T5" fmla="*/ 570106908 h 3829"/>
                <a:gd name="T6" fmla="*/ 182562404 w 3142"/>
                <a:gd name="T7" fmla="*/ 794822593 h 3829"/>
                <a:gd name="T8" fmla="*/ 388271274 w 3142"/>
                <a:gd name="T9" fmla="*/ 1245233390 h 3829"/>
                <a:gd name="T10" fmla="*/ 636034210 w 3142"/>
                <a:gd name="T11" fmla="*/ 1248494906 h 3829"/>
                <a:gd name="T12" fmla="*/ 825117066 w 3142"/>
                <a:gd name="T13" fmla="*/ 811456270 h 3829"/>
                <a:gd name="T14" fmla="*/ 961712561 w 3142"/>
                <a:gd name="T15" fmla="*/ 570106908 h 3829"/>
                <a:gd name="T16" fmla="*/ 511174959 w 3142"/>
                <a:gd name="T17" fmla="*/ 0 h 3829"/>
                <a:gd name="T18" fmla="*/ 937914621 w 3142"/>
                <a:gd name="T19" fmla="*/ 565214348 h 3829"/>
                <a:gd name="T20" fmla="*/ 937914621 w 3142"/>
                <a:gd name="T21" fmla="*/ 565214348 h 3829"/>
                <a:gd name="T22" fmla="*/ 808164460 w 3142"/>
                <a:gd name="T23" fmla="*/ 794822593 h 3829"/>
                <a:gd name="T24" fmla="*/ 617452061 w 3142"/>
                <a:gd name="T25" fmla="*/ 1229904662 h 3829"/>
                <a:gd name="T26" fmla="*/ 405223309 w 3142"/>
                <a:gd name="T27" fmla="*/ 1228273618 h 3829"/>
                <a:gd name="T28" fmla="*/ 199188417 w 3142"/>
                <a:gd name="T29" fmla="*/ 779167771 h 3829"/>
                <a:gd name="T30" fmla="*/ 84435297 w 3142"/>
                <a:gd name="T31" fmla="*/ 565214348 h 3829"/>
                <a:gd name="T32" fmla="*/ 172456273 w 3142"/>
                <a:gd name="T33" fmla="*/ 181990448 h 3829"/>
                <a:gd name="T34" fmla="*/ 511174959 w 3142"/>
                <a:gd name="T35" fmla="*/ 23482804 h 3829"/>
                <a:gd name="T36" fmla="*/ 850219097 w 3142"/>
                <a:gd name="T37" fmla="*/ 181990448 h 3829"/>
                <a:gd name="T38" fmla="*/ 937914621 w 3142"/>
                <a:gd name="T39" fmla="*/ 565214348 h 3829"/>
                <a:gd name="T40" fmla="*/ 511174959 w 3142"/>
                <a:gd name="T41" fmla="*/ 0 h 38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142" h="3829">
                  <a:moveTo>
                    <a:pt x="1568" y="0"/>
                  </a:moveTo>
                  <a:lnTo>
                    <a:pt x="1568" y="0"/>
                  </a:lnTo>
                  <a:cubicBezTo>
                    <a:pt x="596" y="0"/>
                    <a:pt x="0" y="890"/>
                    <a:pt x="192" y="1748"/>
                  </a:cubicBezTo>
                  <a:cubicBezTo>
                    <a:pt x="249" y="2023"/>
                    <a:pt x="389" y="2256"/>
                    <a:pt x="560" y="2437"/>
                  </a:cubicBezTo>
                  <a:cubicBezTo>
                    <a:pt x="1082" y="2980"/>
                    <a:pt x="1191" y="3818"/>
                    <a:pt x="1191" y="3818"/>
                  </a:cubicBezTo>
                  <a:cubicBezTo>
                    <a:pt x="1951" y="3828"/>
                    <a:pt x="1951" y="3828"/>
                    <a:pt x="1951" y="3828"/>
                  </a:cubicBezTo>
                  <a:cubicBezTo>
                    <a:pt x="1951" y="3828"/>
                    <a:pt x="1982" y="3057"/>
                    <a:pt x="2531" y="2488"/>
                  </a:cubicBezTo>
                  <a:cubicBezTo>
                    <a:pt x="2717" y="2291"/>
                    <a:pt x="2883" y="2048"/>
                    <a:pt x="2950" y="1748"/>
                  </a:cubicBezTo>
                  <a:cubicBezTo>
                    <a:pt x="3141" y="890"/>
                    <a:pt x="2546" y="0"/>
                    <a:pt x="1568" y="0"/>
                  </a:cubicBezTo>
                  <a:lnTo>
                    <a:pt x="2877" y="1733"/>
                  </a:lnTo>
                  <a:cubicBezTo>
                    <a:pt x="2825" y="1987"/>
                    <a:pt x="2691" y="2214"/>
                    <a:pt x="2479" y="2437"/>
                  </a:cubicBezTo>
                  <a:cubicBezTo>
                    <a:pt x="2003" y="2928"/>
                    <a:pt x="1884" y="3590"/>
                    <a:pt x="1894" y="3771"/>
                  </a:cubicBezTo>
                  <a:cubicBezTo>
                    <a:pt x="1243" y="3766"/>
                    <a:pt x="1243" y="3766"/>
                    <a:pt x="1243" y="3766"/>
                  </a:cubicBezTo>
                  <a:cubicBezTo>
                    <a:pt x="1237" y="3585"/>
                    <a:pt x="1066" y="2861"/>
                    <a:pt x="611" y="2389"/>
                  </a:cubicBezTo>
                  <a:cubicBezTo>
                    <a:pt x="435" y="2204"/>
                    <a:pt x="316" y="1981"/>
                    <a:pt x="259" y="1733"/>
                  </a:cubicBezTo>
                  <a:cubicBezTo>
                    <a:pt x="171" y="1319"/>
                    <a:pt x="269" y="884"/>
                    <a:pt x="529" y="558"/>
                  </a:cubicBezTo>
                  <a:cubicBezTo>
                    <a:pt x="782" y="248"/>
                    <a:pt x="1149" y="72"/>
                    <a:pt x="1568" y="72"/>
                  </a:cubicBezTo>
                  <a:cubicBezTo>
                    <a:pt x="1988" y="72"/>
                    <a:pt x="2360" y="248"/>
                    <a:pt x="2608" y="558"/>
                  </a:cubicBezTo>
                  <a:cubicBezTo>
                    <a:pt x="2867" y="884"/>
                    <a:pt x="2970" y="1319"/>
                    <a:pt x="2877" y="1733"/>
                  </a:cubicBezTo>
                  <a:lnTo>
                    <a:pt x="1568" y="0"/>
                  </a:lnTo>
                </a:path>
              </a:pathLst>
            </a:custGeom>
            <a:solidFill>
              <a:srgbClr val="F0F0F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3" name="Freeform 66"/>
            <p:cNvSpPr>
              <a:spLocks noChangeArrowheads="1"/>
            </p:cNvSpPr>
            <p:nvPr/>
          </p:nvSpPr>
          <p:spPr bwMode="auto">
            <a:xfrm>
              <a:off x="11692165" y="8663238"/>
              <a:ext cx="471411" cy="389549"/>
            </a:xfrm>
            <a:custGeom>
              <a:avLst/>
              <a:gdLst>
                <a:gd name="T0" fmla="*/ 269367335 w 824"/>
                <a:gd name="T1" fmla="*/ 80763076 h 684"/>
                <a:gd name="T2" fmla="*/ 269367335 w 824"/>
                <a:gd name="T3" fmla="*/ 80763076 h 684"/>
                <a:gd name="T4" fmla="*/ 259221128 w 824"/>
                <a:gd name="T5" fmla="*/ 55463463 h 684"/>
                <a:gd name="T6" fmla="*/ 269367335 w 824"/>
                <a:gd name="T7" fmla="*/ 33732438 h 684"/>
                <a:gd name="T8" fmla="*/ 237291935 w 824"/>
                <a:gd name="T9" fmla="*/ 0 h 684"/>
                <a:gd name="T10" fmla="*/ 34038849 w 824"/>
                <a:gd name="T11" fmla="*/ 0 h 684"/>
                <a:gd name="T12" fmla="*/ 0 w 824"/>
                <a:gd name="T13" fmla="*/ 33732438 h 684"/>
                <a:gd name="T14" fmla="*/ 10146206 w 824"/>
                <a:gd name="T15" fmla="*/ 55463463 h 684"/>
                <a:gd name="T16" fmla="*/ 0 w 824"/>
                <a:gd name="T17" fmla="*/ 80763076 h 684"/>
                <a:gd name="T18" fmla="*/ 10146206 w 824"/>
                <a:gd name="T19" fmla="*/ 104116083 h 684"/>
                <a:gd name="T20" fmla="*/ 0 w 824"/>
                <a:gd name="T21" fmla="*/ 127793144 h 684"/>
                <a:gd name="T22" fmla="*/ 34038849 w 824"/>
                <a:gd name="T23" fmla="*/ 159579545 h 684"/>
                <a:gd name="T24" fmla="*/ 39275859 w 824"/>
                <a:gd name="T25" fmla="*/ 159579545 h 684"/>
                <a:gd name="T26" fmla="*/ 135502057 w 824"/>
                <a:gd name="T27" fmla="*/ 221529796 h 684"/>
                <a:gd name="T28" fmla="*/ 230418717 w 824"/>
                <a:gd name="T29" fmla="*/ 159579545 h 684"/>
                <a:gd name="T30" fmla="*/ 237291935 w 824"/>
                <a:gd name="T31" fmla="*/ 159579545 h 684"/>
                <a:gd name="T32" fmla="*/ 269367335 w 824"/>
                <a:gd name="T33" fmla="*/ 127793144 h 684"/>
                <a:gd name="T34" fmla="*/ 259221128 w 824"/>
                <a:gd name="T35" fmla="*/ 104116083 h 684"/>
                <a:gd name="T36" fmla="*/ 269367335 w 824"/>
                <a:gd name="T37" fmla="*/ 80763076 h 6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24" h="684">
                  <a:moveTo>
                    <a:pt x="823" y="249"/>
                  </a:moveTo>
                  <a:lnTo>
                    <a:pt x="823" y="249"/>
                  </a:lnTo>
                  <a:cubicBezTo>
                    <a:pt x="823" y="218"/>
                    <a:pt x="813" y="192"/>
                    <a:pt x="792" y="171"/>
                  </a:cubicBezTo>
                  <a:cubicBezTo>
                    <a:pt x="813" y="156"/>
                    <a:pt x="823" y="129"/>
                    <a:pt x="823" y="104"/>
                  </a:cubicBezTo>
                  <a:cubicBezTo>
                    <a:pt x="823" y="47"/>
                    <a:pt x="782" y="0"/>
                    <a:pt x="725" y="0"/>
                  </a:cubicBezTo>
                  <a:cubicBezTo>
                    <a:pt x="104" y="0"/>
                    <a:pt x="104" y="0"/>
                    <a:pt x="104" y="0"/>
                  </a:cubicBezTo>
                  <a:cubicBezTo>
                    <a:pt x="47" y="0"/>
                    <a:pt x="0" y="47"/>
                    <a:pt x="0" y="104"/>
                  </a:cubicBezTo>
                  <a:cubicBezTo>
                    <a:pt x="0" y="129"/>
                    <a:pt x="10" y="156"/>
                    <a:pt x="31" y="171"/>
                  </a:cubicBezTo>
                  <a:cubicBezTo>
                    <a:pt x="10" y="192"/>
                    <a:pt x="0" y="218"/>
                    <a:pt x="0" y="249"/>
                  </a:cubicBezTo>
                  <a:cubicBezTo>
                    <a:pt x="0" y="275"/>
                    <a:pt x="10" y="300"/>
                    <a:pt x="31" y="321"/>
                  </a:cubicBezTo>
                  <a:cubicBezTo>
                    <a:pt x="10" y="337"/>
                    <a:pt x="0" y="363"/>
                    <a:pt x="0" y="394"/>
                  </a:cubicBezTo>
                  <a:cubicBezTo>
                    <a:pt x="0" y="446"/>
                    <a:pt x="47" y="492"/>
                    <a:pt x="104" y="492"/>
                  </a:cubicBezTo>
                  <a:cubicBezTo>
                    <a:pt x="120" y="492"/>
                    <a:pt x="120" y="492"/>
                    <a:pt x="120" y="492"/>
                  </a:cubicBezTo>
                  <a:cubicBezTo>
                    <a:pt x="171" y="606"/>
                    <a:pt x="280" y="683"/>
                    <a:pt x="414" y="683"/>
                  </a:cubicBezTo>
                  <a:cubicBezTo>
                    <a:pt x="544" y="683"/>
                    <a:pt x="653" y="606"/>
                    <a:pt x="704" y="492"/>
                  </a:cubicBezTo>
                  <a:cubicBezTo>
                    <a:pt x="725" y="492"/>
                    <a:pt x="725" y="492"/>
                    <a:pt x="725" y="492"/>
                  </a:cubicBezTo>
                  <a:cubicBezTo>
                    <a:pt x="782" y="492"/>
                    <a:pt x="823" y="446"/>
                    <a:pt x="823" y="394"/>
                  </a:cubicBezTo>
                  <a:cubicBezTo>
                    <a:pt x="823" y="363"/>
                    <a:pt x="813" y="337"/>
                    <a:pt x="792" y="321"/>
                  </a:cubicBezTo>
                  <a:cubicBezTo>
                    <a:pt x="813" y="300"/>
                    <a:pt x="823" y="275"/>
                    <a:pt x="823" y="249"/>
                  </a:cubicBezTo>
                </a:path>
              </a:pathLst>
            </a:custGeom>
            <a:solidFill>
              <a:srgbClr val="DEEBF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4" name="Freeform 67"/>
            <p:cNvSpPr>
              <a:spLocks noChangeArrowheads="1"/>
            </p:cNvSpPr>
            <p:nvPr/>
          </p:nvSpPr>
          <p:spPr bwMode="auto">
            <a:xfrm>
              <a:off x="11724903" y="8673057"/>
              <a:ext cx="405938" cy="91658"/>
            </a:xfrm>
            <a:custGeom>
              <a:avLst/>
              <a:gdLst>
                <a:gd name="T0" fmla="*/ 228535713 w 715"/>
                <a:gd name="T1" fmla="*/ 12610856 h 157"/>
                <a:gd name="T2" fmla="*/ 228535713 w 715"/>
                <a:gd name="T3" fmla="*/ 12610856 h 157"/>
                <a:gd name="T4" fmla="*/ 218542826 w 715"/>
                <a:gd name="T5" fmla="*/ 24880768 h 157"/>
                <a:gd name="T6" fmla="*/ 13215979 w 715"/>
                <a:gd name="T7" fmla="*/ 53169813 h 157"/>
                <a:gd name="T8" fmla="*/ 1611829 w 715"/>
                <a:gd name="T9" fmla="*/ 42604040 h 157"/>
                <a:gd name="T10" fmla="*/ 11926629 w 715"/>
                <a:gd name="T11" fmla="*/ 28289045 h 157"/>
                <a:gd name="T12" fmla="*/ 216931564 w 715"/>
                <a:gd name="T13" fmla="*/ 2045083 h 157"/>
                <a:gd name="T14" fmla="*/ 228535713 w 715"/>
                <a:gd name="T15" fmla="*/ 12610856 h 15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5" h="157">
                  <a:moveTo>
                    <a:pt x="709" y="37"/>
                  </a:moveTo>
                  <a:lnTo>
                    <a:pt x="709" y="37"/>
                  </a:lnTo>
                  <a:cubicBezTo>
                    <a:pt x="714" y="52"/>
                    <a:pt x="699" y="73"/>
                    <a:pt x="678" y="73"/>
                  </a:cubicBezTo>
                  <a:cubicBezTo>
                    <a:pt x="41" y="156"/>
                    <a:pt x="41" y="156"/>
                    <a:pt x="41" y="156"/>
                  </a:cubicBezTo>
                  <a:cubicBezTo>
                    <a:pt x="26" y="156"/>
                    <a:pt x="5" y="145"/>
                    <a:pt x="5" y="125"/>
                  </a:cubicBezTo>
                  <a:cubicBezTo>
                    <a:pt x="0" y="104"/>
                    <a:pt x="16" y="88"/>
                    <a:pt x="37" y="83"/>
                  </a:cubicBezTo>
                  <a:cubicBezTo>
                    <a:pt x="673" y="6"/>
                    <a:pt x="673" y="6"/>
                    <a:pt x="673" y="6"/>
                  </a:cubicBezTo>
                  <a:cubicBezTo>
                    <a:pt x="688" y="0"/>
                    <a:pt x="709" y="16"/>
                    <a:pt x="709" y="37"/>
                  </a:cubicBezTo>
                </a:path>
              </a:pathLst>
            </a:custGeom>
            <a:solidFill>
              <a:srgbClr val="58717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 name="Freeform 68"/>
            <p:cNvSpPr>
              <a:spLocks noChangeArrowheads="1"/>
            </p:cNvSpPr>
            <p:nvPr/>
          </p:nvSpPr>
          <p:spPr bwMode="auto">
            <a:xfrm>
              <a:off x="11724903" y="8758169"/>
              <a:ext cx="405938" cy="88386"/>
            </a:xfrm>
            <a:custGeom>
              <a:avLst/>
              <a:gdLst>
                <a:gd name="T0" fmla="*/ 228535713 w 715"/>
                <a:gd name="T1" fmla="*/ 10272040 h 156"/>
                <a:gd name="T2" fmla="*/ 228535713 w 715"/>
                <a:gd name="T3" fmla="*/ 10272040 h 156"/>
                <a:gd name="T4" fmla="*/ 218542826 w 715"/>
                <a:gd name="T5" fmla="*/ 23433622 h 156"/>
                <a:gd name="T6" fmla="*/ 13215979 w 715"/>
                <a:gd name="T7" fmla="*/ 49756219 h 156"/>
                <a:gd name="T8" fmla="*/ 1611829 w 715"/>
                <a:gd name="T9" fmla="*/ 39805428 h 156"/>
                <a:gd name="T10" fmla="*/ 11926629 w 715"/>
                <a:gd name="T11" fmla="*/ 28248959 h 156"/>
                <a:gd name="T12" fmla="*/ 216931564 w 715"/>
                <a:gd name="T13" fmla="*/ 0 h 156"/>
                <a:gd name="T14" fmla="*/ 228535713 w 715"/>
                <a:gd name="T15" fmla="*/ 10272040 h 15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5" h="156">
                  <a:moveTo>
                    <a:pt x="709" y="32"/>
                  </a:moveTo>
                  <a:lnTo>
                    <a:pt x="709" y="32"/>
                  </a:lnTo>
                  <a:cubicBezTo>
                    <a:pt x="714" y="52"/>
                    <a:pt x="699" y="73"/>
                    <a:pt x="678" y="73"/>
                  </a:cubicBezTo>
                  <a:cubicBezTo>
                    <a:pt x="41" y="155"/>
                    <a:pt x="41" y="155"/>
                    <a:pt x="41" y="155"/>
                  </a:cubicBezTo>
                  <a:cubicBezTo>
                    <a:pt x="26" y="155"/>
                    <a:pt x="5" y="145"/>
                    <a:pt x="5" y="124"/>
                  </a:cubicBezTo>
                  <a:cubicBezTo>
                    <a:pt x="0" y="109"/>
                    <a:pt x="16" y="88"/>
                    <a:pt x="37" y="88"/>
                  </a:cubicBezTo>
                  <a:cubicBezTo>
                    <a:pt x="673" y="0"/>
                    <a:pt x="673" y="0"/>
                    <a:pt x="673" y="0"/>
                  </a:cubicBezTo>
                  <a:cubicBezTo>
                    <a:pt x="688" y="0"/>
                    <a:pt x="709" y="15"/>
                    <a:pt x="709" y="32"/>
                  </a:cubicBezTo>
                </a:path>
              </a:pathLst>
            </a:custGeom>
            <a:solidFill>
              <a:srgbClr val="58717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6" name="Freeform 69"/>
            <p:cNvSpPr>
              <a:spLocks noChangeArrowheads="1"/>
            </p:cNvSpPr>
            <p:nvPr/>
          </p:nvSpPr>
          <p:spPr bwMode="auto">
            <a:xfrm>
              <a:off x="11724903" y="8836733"/>
              <a:ext cx="405938" cy="88386"/>
            </a:xfrm>
            <a:custGeom>
              <a:avLst/>
              <a:gdLst>
                <a:gd name="T0" fmla="*/ 228535713 w 715"/>
                <a:gd name="T1" fmla="*/ 11556470 h 156"/>
                <a:gd name="T2" fmla="*/ 228535713 w 715"/>
                <a:gd name="T3" fmla="*/ 11556470 h 156"/>
                <a:gd name="T4" fmla="*/ 218542826 w 715"/>
                <a:gd name="T5" fmla="*/ 23112939 h 156"/>
                <a:gd name="T6" fmla="*/ 13215979 w 715"/>
                <a:gd name="T7" fmla="*/ 49756219 h 156"/>
                <a:gd name="T8" fmla="*/ 1611829 w 715"/>
                <a:gd name="T9" fmla="*/ 39805428 h 156"/>
                <a:gd name="T10" fmla="*/ 11926629 w 715"/>
                <a:gd name="T11" fmla="*/ 26643846 h 156"/>
                <a:gd name="T12" fmla="*/ 216931564 w 715"/>
                <a:gd name="T13" fmla="*/ 1605112 h 156"/>
                <a:gd name="T14" fmla="*/ 228535713 w 715"/>
                <a:gd name="T15" fmla="*/ 11556470 h 15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5" h="156">
                  <a:moveTo>
                    <a:pt x="709" y="36"/>
                  </a:moveTo>
                  <a:lnTo>
                    <a:pt x="709" y="36"/>
                  </a:lnTo>
                  <a:cubicBezTo>
                    <a:pt x="714" y="52"/>
                    <a:pt x="699" y="72"/>
                    <a:pt x="678" y="72"/>
                  </a:cubicBezTo>
                  <a:cubicBezTo>
                    <a:pt x="41" y="155"/>
                    <a:pt x="41" y="155"/>
                    <a:pt x="41" y="155"/>
                  </a:cubicBezTo>
                  <a:cubicBezTo>
                    <a:pt x="26" y="155"/>
                    <a:pt x="5" y="145"/>
                    <a:pt x="5" y="124"/>
                  </a:cubicBezTo>
                  <a:cubicBezTo>
                    <a:pt x="0" y="103"/>
                    <a:pt x="16" y="88"/>
                    <a:pt x="37" y="83"/>
                  </a:cubicBezTo>
                  <a:cubicBezTo>
                    <a:pt x="673" y="5"/>
                    <a:pt x="673" y="5"/>
                    <a:pt x="673" y="5"/>
                  </a:cubicBezTo>
                  <a:cubicBezTo>
                    <a:pt x="688" y="0"/>
                    <a:pt x="709" y="16"/>
                    <a:pt x="709" y="36"/>
                  </a:cubicBezTo>
                </a:path>
              </a:pathLst>
            </a:custGeom>
            <a:solidFill>
              <a:srgbClr val="58717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 name="Freeform 70"/>
            <p:cNvSpPr>
              <a:spLocks noChangeArrowheads="1"/>
            </p:cNvSpPr>
            <p:nvPr/>
          </p:nvSpPr>
          <p:spPr bwMode="auto">
            <a:xfrm>
              <a:off x="10307776" y="5727022"/>
              <a:ext cx="3273997" cy="2999228"/>
            </a:xfrm>
            <a:custGeom>
              <a:avLst/>
              <a:gdLst>
                <a:gd name="T0" fmla="*/ 5728 w 5729"/>
                <a:gd name="T1" fmla="*/ 2856 h 5247"/>
                <a:gd name="T2" fmla="*/ 5728 w 5729"/>
                <a:gd name="T3" fmla="*/ 2856 h 5247"/>
                <a:gd name="T4" fmla="*/ 5138 w 5729"/>
                <a:gd name="T5" fmla="*/ 2256 h 5247"/>
                <a:gd name="T6" fmla="*/ 5376 w 5729"/>
                <a:gd name="T7" fmla="*/ 1453 h 5247"/>
                <a:gd name="T8" fmla="*/ 4558 w 5729"/>
                <a:gd name="T9" fmla="*/ 1216 h 5247"/>
                <a:gd name="T10" fmla="*/ 4351 w 5729"/>
                <a:gd name="T11" fmla="*/ 404 h 5247"/>
                <a:gd name="T12" fmla="*/ 3523 w 5729"/>
                <a:gd name="T13" fmla="*/ 600 h 5247"/>
                <a:gd name="T14" fmla="*/ 2929 w 5729"/>
                <a:gd name="T15" fmla="*/ 0 h 5247"/>
                <a:gd name="T16" fmla="*/ 2313 w 5729"/>
                <a:gd name="T17" fmla="*/ 575 h 5247"/>
                <a:gd name="T18" fmla="*/ 1490 w 5729"/>
                <a:gd name="T19" fmla="*/ 341 h 5247"/>
                <a:gd name="T20" fmla="*/ 1247 w 5729"/>
                <a:gd name="T21" fmla="*/ 1139 h 5247"/>
                <a:gd name="T22" fmla="*/ 413 w 5729"/>
                <a:gd name="T23" fmla="*/ 1340 h 5247"/>
                <a:gd name="T24" fmla="*/ 615 w 5729"/>
                <a:gd name="T25" fmla="*/ 2152 h 5247"/>
                <a:gd name="T26" fmla="*/ 0 w 5729"/>
                <a:gd name="T27" fmla="*/ 2731 h 5247"/>
                <a:gd name="T28" fmla="*/ 590 w 5729"/>
                <a:gd name="T29" fmla="*/ 3332 h 5247"/>
                <a:gd name="T30" fmla="*/ 352 w 5729"/>
                <a:gd name="T31" fmla="*/ 4139 h 5247"/>
                <a:gd name="T32" fmla="*/ 1169 w 5729"/>
                <a:gd name="T33" fmla="*/ 4372 h 5247"/>
                <a:gd name="T34" fmla="*/ 1376 w 5729"/>
                <a:gd name="T35" fmla="*/ 5184 h 5247"/>
                <a:gd name="T36" fmla="*/ 2204 w 5729"/>
                <a:gd name="T37" fmla="*/ 4987 h 5247"/>
                <a:gd name="T38" fmla="*/ 2204 w 5729"/>
                <a:gd name="T39" fmla="*/ 4993 h 5247"/>
                <a:gd name="T40" fmla="*/ 1759 w 5729"/>
                <a:gd name="T41" fmla="*/ 3859 h 5247"/>
                <a:gd name="T42" fmla="*/ 1360 w 5729"/>
                <a:gd name="T43" fmla="*/ 3141 h 5247"/>
                <a:gd name="T44" fmla="*/ 1661 w 5729"/>
                <a:gd name="T45" fmla="*/ 1852 h 5247"/>
                <a:gd name="T46" fmla="*/ 2840 w 5729"/>
                <a:gd name="T47" fmla="*/ 1309 h 5247"/>
                <a:gd name="T48" fmla="*/ 4015 w 5729"/>
                <a:gd name="T49" fmla="*/ 1852 h 5247"/>
                <a:gd name="T50" fmla="*/ 4320 w 5729"/>
                <a:gd name="T51" fmla="*/ 3141 h 5247"/>
                <a:gd name="T52" fmla="*/ 3876 w 5729"/>
                <a:gd name="T53" fmla="*/ 3907 h 5247"/>
                <a:gd name="T54" fmla="*/ 3456 w 5729"/>
                <a:gd name="T55" fmla="*/ 5008 h 5247"/>
                <a:gd name="T56" fmla="*/ 4238 w 5729"/>
                <a:gd name="T57" fmla="*/ 5246 h 5247"/>
                <a:gd name="T58" fmla="*/ 4480 w 5729"/>
                <a:gd name="T59" fmla="*/ 4450 h 5247"/>
                <a:gd name="T60" fmla="*/ 5308 w 5729"/>
                <a:gd name="T61" fmla="*/ 4248 h 5247"/>
                <a:gd name="T62" fmla="*/ 5112 w 5729"/>
                <a:gd name="T63" fmla="*/ 3441 h 5247"/>
                <a:gd name="T64" fmla="*/ 5728 w 5729"/>
                <a:gd name="T65" fmla="*/ 2856 h 5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29" h="5247">
                  <a:moveTo>
                    <a:pt x="5728" y="2856"/>
                  </a:moveTo>
                  <a:lnTo>
                    <a:pt x="5728" y="2856"/>
                  </a:lnTo>
                  <a:cubicBezTo>
                    <a:pt x="5448" y="2773"/>
                    <a:pt x="5215" y="2556"/>
                    <a:pt x="5138" y="2256"/>
                  </a:cubicBezTo>
                  <a:cubicBezTo>
                    <a:pt x="5065" y="1955"/>
                    <a:pt x="5164" y="1651"/>
                    <a:pt x="5376" y="1453"/>
                  </a:cubicBezTo>
                  <a:cubicBezTo>
                    <a:pt x="5091" y="1516"/>
                    <a:pt x="4775" y="1438"/>
                    <a:pt x="4558" y="1216"/>
                  </a:cubicBezTo>
                  <a:cubicBezTo>
                    <a:pt x="4336" y="993"/>
                    <a:pt x="4268" y="683"/>
                    <a:pt x="4351" y="404"/>
                  </a:cubicBezTo>
                  <a:cubicBezTo>
                    <a:pt x="4139" y="600"/>
                    <a:pt x="3824" y="688"/>
                    <a:pt x="3523" y="600"/>
                  </a:cubicBezTo>
                  <a:cubicBezTo>
                    <a:pt x="3218" y="517"/>
                    <a:pt x="3000" y="279"/>
                    <a:pt x="2929" y="0"/>
                  </a:cubicBezTo>
                  <a:cubicBezTo>
                    <a:pt x="2846" y="274"/>
                    <a:pt x="2617" y="502"/>
                    <a:pt x="2313" y="575"/>
                  </a:cubicBezTo>
                  <a:cubicBezTo>
                    <a:pt x="2002" y="647"/>
                    <a:pt x="1691" y="548"/>
                    <a:pt x="1490" y="341"/>
                  </a:cubicBezTo>
                  <a:cubicBezTo>
                    <a:pt x="1557" y="621"/>
                    <a:pt x="1474" y="926"/>
                    <a:pt x="1247" y="1139"/>
                  </a:cubicBezTo>
                  <a:cubicBezTo>
                    <a:pt x="1019" y="1355"/>
                    <a:pt x="698" y="1422"/>
                    <a:pt x="413" y="1340"/>
                  </a:cubicBezTo>
                  <a:cubicBezTo>
                    <a:pt x="615" y="1552"/>
                    <a:pt x="704" y="1857"/>
                    <a:pt x="615" y="2152"/>
                  </a:cubicBezTo>
                  <a:cubicBezTo>
                    <a:pt x="527" y="2448"/>
                    <a:pt x="284" y="2659"/>
                    <a:pt x="0" y="2731"/>
                  </a:cubicBezTo>
                  <a:cubicBezTo>
                    <a:pt x="279" y="2814"/>
                    <a:pt x="512" y="3037"/>
                    <a:pt x="590" y="3332"/>
                  </a:cubicBezTo>
                  <a:cubicBezTo>
                    <a:pt x="662" y="3632"/>
                    <a:pt x="564" y="3937"/>
                    <a:pt x="352" y="4139"/>
                  </a:cubicBezTo>
                  <a:cubicBezTo>
                    <a:pt x="636" y="4072"/>
                    <a:pt x="952" y="4149"/>
                    <a:pt x="1169" y="4372"/>
                  </a:cubicBezTo>
                  <a:cubicBezTo>
                    <a:pt x="1387" y="4594"/>
                    <a:pt x="1454" y="4910"/>
                    <a:pt x="1376" y="5184"/>
                  </a:cubicBezTo>
                  <a:cubicBezTo>
                    <a:pt x="1588" y="4987"/>
                    <a:pt x="1899" y="4904"/>
                    <a:pt x="2204" y="4987"/>
                  </a:cubicBezTo>
                  <a:lnTo>
                    <a:pt x="2204" y="4993"/>
                  </a:lnTo>
                  <a:cubicBezTo>
                    <a:pt x="2178" y="4713"/>
                    <a:pt x="2084" y="4196"/>
                    <a:pt x="1759" y="3859"/>
                  </a:cubicBezTo>
                  <a:cubicBezTo>
                    <a:pt x="1557" y="3658"/>
                    <a:pt x="1422" y="3410"/>
                    <a:pt x="1360" y="3141"/>
                  </a:cubicBezTo>
                  <a:cubicBezTo>
                    <a:pt x="1257" y="2685"/>
                    <a:pt x="1371" y="2204"/>
                    <a:pt x="1661" y="1852"/>
                  </a:cubicBezTo>
                  <a:cubicBezTo>
                    <a:pt x="1951" y="1505"/>
                    <a:pt x="2365" y="1309"/>
                    <a:pt x="2840" y="1309"/>
                  </a:cubicBezTo>
                  <a:cubicBezTo>
                    <a:pt x="3311" y="1309"/>
                    <a:pt x="3730" y="1505"/>
                    <a:pt x="4015" y="1852"/>
                  </a:cubicBezTo>
                  <a:cubicBezTo>
                    <a:pt x="4309" y="2204"/>
                    <a:pt x="4423" y="2685"/>
                    <a:pt x="4320" y="3141"/>
                  </a:cubicBezTo>
                  <a:cubicBezTo>
                    <a:pt x="4258" y="3410"/>
                    <a:pt x="4108" y="3668"/>
                    <a:pt x="3876" y="3907"/>
                  </a:cubicBezTo>
                  <a:cubicBezTo>
                    <a:pt x="3523" y="4258"/>
                    <a:pt x="3466" y="4755"/>
                    <a:pt x="3456" y="5008"/>
                  </a:cubicBezTo>
                  <a:cubicBezTo>
                    <a:pt x="3751" y="4952"/>
                    <a:pt x="4041" y="5050"/>
                    <a:pt x="4238" y="5246"/>
                  </a:cubicBezTo>
                  <a:cubicBezTo>
                    <a:pt x="4170" y="4972"/>
                    <a:pt x="4253" y="4662"/>
                    <a:pt x="4480" y="4450"/>
                  </a:cubicBezTo>
                  <a:cubicBezTo>
                    <a:pt x="4708" y="4238"/>
                    <a:pt x="5023" y="4170"/>
                    <a:pt x="5308" y="4248"/>
                  </a:cubicBezTo>
                  <a:cubicBezTo>
                    <a:pt x="5106" y="4040"/>
                    <a:pt x="5023" y="3736"/>
                    <a:pt x="5112" y="3441"/>
                  </a:cubicBezTo>
                  <a:cubicBezTo>
                    <a:pt x="5200" y="3141"/>
                    <a:pt x="5437" y="2928"/>
                    <a:pt x="5728" y="2856"/>
                  </a:cubicBezTo>
                </a:path>
              </a:pathLst>
            </a:custGeom>
            <a:solidFill>
              <a:schemeClr val="accent4"/>
            </a:solid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sp>
          <p:nvSpPr>
            <p:cNvPr id="48" name="Freeform 71"/>
            <p:cNvSpPr>
              <a:spLocks noChangeArrowheads="1"/>
            </p:cNvSpPr>
            <p:nvPr/>
          </p:nvSpPr>
          <p:spPr bwMode="auto">
            <a:xfrm>
              <a:off x="10307397" y="5723608"/>
              <a:ext cx="3273689" cy="3005101"/>
            </a:xfrm>
            <a:custGeom>
              <a:avLst/>
              <a:gdLst>
                <a:gd name="T0" fmla="*/ 1870338697 w 5729"/>
                <a:gd name="T1" fmla="*/ 934504698 h 5259"/>
                <a:gd name="T2" fmla="*/ 1755401299 w 5729"/>
                <a:gd name="T3" fmla="*/ 476395079 h 5259"/>
                <a:gd name="T4" fmla="*/ 1691076081 w 5729"/>
                <a:gd name="T5" fmla="*/ 483252126 h 5259"/>
                <a:gd name="T6" fmla="*/ 1420713027 w 5729"/>
                <a:gd name="T7" fmla="*/ 133873564 h 5259"/>
                <a:gd name="T8" fmla="*/ 1228062515 w 5729"/>
                <a:gd name="T9" fmla="*/ 207994246 h 5259"/>
                <a:gd name="T10" fmla="*/ 956393184 w 5729"/>
                <a:gd name="T11" fmla="*/ 0 h 5259"/>
                <a:gd name="T12" fmla="*/ 687336405 w 5729"/>
                <a:gd name="T13" fmla="*/ 196239552 h 5259"/>
                <a:gd name="T14" fmla="*/ 484890540 w 5729"/>
                <a:gd name="T15" fmla="*/ 113302993 h 5259"/>
                <a:gd name="T16" fmla="*/ 212894927 w 5729"/>
                <a:gd name="T17" fmla="*/ 449620023 h 5259"/>
                <a:gd name="T18" fmla="*/ 134854958 w 5729"/>
                <a:gd name="T19" fmla="*/ 439497878 h 5259"/>
                <a:gd name="T20" fmla="*/ 0 w 5729"/>
                <a:gd name="T21" fmla="*/ 893689266 h 5259"/>
                <a:gd name="T22" fmla="*/ 192649941 w 5729"/>
                <a:gd name="T23" fmla="*/ 1089928819 h 5259"/>
                <a:gd name="T24" fmla="*/ 112977985 w 5729"/>
                <a:gd name="T25" fmla="*/ 1353431434 h 5259"/>
                <a:gd name="T26" fmla="*/ 381708480 w 5729"/>
                <a:gd name="T27" fmla="*/ 1429510946 h 5259"/>
                <a:gd name="T28" fmla="*/ 449299387 w 5729"/>
                <a:gd name="T29" fmla="*/ 1694646681 h 5259"/>
                <a:gd name="T30" fmla="*/ 719662441 w 5729"/>
                <a:gd name="T31" fmla="*/ 1630321863 h 5259"/>
                <a:gd name="T32" fmla="*/ 719662441 w 5729"/>
                <a:gd name="T33" fmla="*/ 1632281264 h 5259"/>
                <a:gd name="T34" fmla="*/ 721295000 w 5729"/>
                <a:gd name="T35" fmla="*/ 1632281264 h 5259"/>
                <a:gd name="T36" fmla="*/ 432320089 w 5729"/>
                <a:gd name="T37" fmla="*/ 917525506 h 5259"/>
                <a:gd name="T38" fmla="*/ 1311000160 w 5729"/>
                <a:gd name="T39" fmla="*/ 606676693 h 5259"/>
                <a:gd name="T40" fmla="*/ 1265613082 w 5729"/>
                <a:gd name="T41" fmla="*/ 1277678775 h 5259"/>
                <a:gd name="T42" fmla="*/ 1128472427 w 5729"/>
                <a:gd name="T43" fmla="*/ 1637178911 h 5259"/>
                <a:gd name="T44" fmla="*/ 1383815597 w 5729"/>
                <a:gd name="T45" fmla="*/ 1716850372 h 5259"/>
                <a:gd name="T46" fmla="*/ 1462834415 w 5729"/>
                <a:gd name="T47" fmla="*/ 1454979734 h 5259"/>
                <a:gd name="T48" fmla="*/ 1735156884 w 5729"/>
                <a:gd name="T49" fmla="*/ 1389022367 h 5259"/>
                <a:gd name="T50" fmla="*/ 1669198536 w 5729"/>
                <a:gd name="T51" fmla="*/ 1125519752 h 5259"/>
                <a:gd name="T52" fmla="*/ 1870338697 w 5729"/>
                <a:gd name="T53" fmla="*/ 934504698 h 5259"/>
                <a:gd name="T54" fmla="*/ 1669198536 w 5729"/>
                <a:gd name="T55" fmla="*/ 1125519752 h 5259"/>
                <a:gd name="T56" fmla="*/ 1733197470 w 5729"/>
                <a:gd name="T57" fmla="*/ 1389022367 h 5259"/>
                <a:gd name="T58" fmla="*/ 1462834415 w 5729"/>
                <a:gd name="T59" fmla="*/ 1454979734 h 5259"/>
                <a:gd name="T60" fmla="*/ 1383815597 w 5729"/>
                <a:gd name="T61" fmla="*/ 1714890971 h 5259"/>
                <a:gd name="T62" fmla="*/ 1128472427 w 5729"/>
                <a:gd name="T63" fmla="*/ 1637178911 h 5259"/>
                <a:gd name="T64" fmla="*/ 1265613082 w 5729"/>
                <a:gd name="T65" fmla="*/ 1277678775 h 5259"/>
                <a:gd name="T66" fmla="*/ 1311000160 w 5729"/>
                <a:gd name="T67" fmla="*/ 606676693 h 5259"/>
                <a:gd name="T68" fmla="*/ 432320089 w 5729"/>
                <a:gd name="T69" fmla="*/ 917525506 h 5259"/>
                <a:gd name="T70" fmla="*/ 719662441 w 5729"/>
                <a:gd name="T71" fmla="*/ 1632281264 h 5259"/>
                <a:gd name="T72" fmla="*/ 719662441 w 5729"/>
                <a:gd name="T73" fmla="*/ 1630321863 h 5259"/>
                <a:gd name="T74" fmla="*/ 719662441 w 5729"/>
                <a:gd name="T75" fmla="*/ 1630321863 h 5259"/>
                <a:gd name="T76" fmla="*/ 449299387 w 5729"/>
                <a:gd name="T77" fmla="*/ 1694646681 h 5259"/>
                <a:gd name="T78" fmla="*/ 381708480 w 5729"/>
                <a:gd name="T79" fmla="*/ 1429510946 h 5259"/>
                <a:gd name="T80" fmla="*/ 114936827 w 5729"/>
                <a:gd name="T81" fmla="*/ 1353431434 h 5259"/>
                <a:gd name="T82" fmla="*/ 192649941 w 5729"/>
                <a:gd name="T83" fmla="*/ 1089928819 h 5259"/>
                <a:gd name="T84" fmla="*/ 0 w 5729"/>
                <a:gd name="T85" fmla="*/ 893689266 h 5259"/>
                <a:gd name="T86" fmla="*/ 136814372 w 5729"/>
                <a:gd name="T87" fmla="*/ 439497878 h 5259"/>
                <a:gd name="T88" fmla="*/ 212894927 w 5729"/>
                <a:gd name="T89" fmla="*/ 451252572 h 5259"/>
                <a:gd name="T90" fmla="*/ 486523099 w 5729"/>
                <a:gd name="T91" fmla="*/ 113302993 h 5259"/>
                <a:gd name="T92" fmla="*/ 687336405 w 5729"/>
                <a:gd name="T93" fmla="*/ 197872101 h 5259"/>
                <a:gd name="T94" fmla="*/ 956393184 w 5729"/>
                <a:gd name="T95" fmla="*/ 1959401 h 5259"/>
                <a:gd name="T96" fmla="*/ 1228062515 w 5729"/>
                <a:gd name="T97" fmla="*/ 209953076 h 5259"/>
                <a:gd name="T98" fmla="*/ 1420713027 w 5729"/>
                <a:gd name="T99" fmla="*/ 133873564 h 5259"/>
                <a:gd name="T100" fmla="*/ 1691076081 w 5729"/>
                <a:gd name="T101" fmla="*/ 483252126 h 5259"/>
                <a:gd name="T102" fmla="*/ 1755401299 w 5729"/>
                <a:gd name="T103" fmla="*/ 475088811 h 5259"/>
                <a:gd name="T104" fmla="*/ 1870338697 w 5729"/>
                <a:gd name="T105" fmla="*/ 936137247 h 525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29" h="5259">
                  <a:moveTo>
                    <a:pt x="5728" y="2862"/>
                  </a:moveTo>
                  <a:lnTo>
                    <a:pt x="5728" y="2862"/>
                  </a:lnTo>
                  <a:cubicBezTo>
                    <a:pt x="5448" y="2779"/>
                    <a:pt x="5215" y="2562"/>
                    <a:pt x="5138" y="2262"/>
                  </a:cubicBezTo>
                  <a:cubicBezTo>
                    <a:pt x="5122" y="2194"/>
                    <a:pt x="5112" y="2127"/>
                    <a:pt x="5112" y="2060"/>
                  </a:cubicBezTo>
                  <a:cubicBezTo>
                    <a:pt x="5112" y="1832"/>
                    <a:pt x="5210" y="1615"/>
                    <a:pt x="5376" y="1459"/>
                  </a:cubicBezTo>
                  <a:cubicBezTo>
                    <a:pt x="5376" y="1455"/>
                    <a:pt x="5376" y="1455"/>
                    <a:pt x="5376" y="1455"/>
                  </a:cubicBezTo>
                  <a:cubicBezTo>
                    <a:pt x="5308" y="1470"/>
                    <a:pt x="5241" y="1480"/>
                    <a:pt x="5179" y="1480"/>
                  </a:cubicBezTo>
                  <a:cubicBezTo>
                    <a:pt x="4952" y="1480"/>
                    <a:pt x="4729" y="1393"/>
                    <a:pt x="4558" y="1222"/>
                  </a:cubicBezTo>
                  <a:cubicBezTo>
                    <a:pt x="4398" y="1062"/>
                    <a:pt x="4320" y="849"/>
                    <a:pt x="4320" y="643"/>
                  </a:cubicBezTo>
                  <a:cubicBezTo>
                    <a:pt x="4320" y="564"/>
                    <a:pt x="4330" y="487"/>
                    <a:pt x="4351" y="410"/>
                  </a:cubicBezTo>
                  <a:cubicBezTo>
                    <a:pt x="4191" y="554"/>
                    <a:pt x="3984" y="637"/>
                    <a:pt x="3761" y="637"/>
                  </a:cubicBezTo>
                  <a:cubicBezTo>
                    <a:pt x="3684" y="637"/>
                    <a:pt x="3601" y="627"/>
                    <a:pt x="3523" y="606"/>
                  </a:cubicBezTo>
                  <a:cubicBezTo>
                    <a:pt x="3218" y="523"/>
                    <a:pt x="3000" y="285"/>
                    <a:pt x="2929" y="6"/>
                  </a:cubicBezTo>
                  <a:cubicBezTo>
                    <a:pt x="2929" y="0"/>
                    <a:pt x="2929" y="0"/>
                    <a:pt x="2929" y="0"/>
                  </a:cubicBezTo>
                  <a:cubicBezTo>
                    <a:pt x="2929" y="6"/>
                    <a:pt x="2929" y="6"/>
                    <a:pt x="2929" y="6"/>
                  </a:cubicBezTo>
                  <a:cubicBezTo>
                    <a:pt x="2840" y="280"/>
                    <a:pt x="2617" y="502"/>
                    <a:pt x="2313" y="581"/>
                  </a:cubicBezTo>
                  <a:cubicBezTo>
                    <a:pt x="2240" y="595"/>
                    <a:pt x="2173" y="601"/>
                    <a:pt x="2105" y="601"/>
                  </a:cubicBezTo>
                  <a:cubicBezTo>
                    <a:pt x="1868" y="601"/>
                    <a:pt x="1651" y="508"/>
                    <a:pt x="1490" y="347"/>
                  </a:cubicBezTo>
                  <a:cubicBezTo>
                    <a:pt x="1485" y="342"/>
                    <a:pt x="1485" y="342"/>
                    <a:pt x="1485" y="342"/>
                  </a:cubicBezTo>
                  <a:cubicBezTo>
                    <a:pt x="1485" y="347"/>
                    <a:pt x="1485" y="347"/>
                    <a:pt x="1485" y="347"/>
                  </a:cubicBezTo>
                  <a:cubicBezTo>
                    <a:pt x="1500" y="410"/>
                    <a:pt x="1510" y="477"/>
                    <a:pt x="1510" y="539"/>
                  </a:cubicBezTo>
                  <a:cubicBezTo>
                    <a:pt x="1510" y="762"/>
                    <a:pt x="1422" y="978"/>
                    <a:pt x="1247" y="1145"/>
                  </a:cubicBezTo>
                  <a:cubicBezTo>
                    <a:pt x="1081" y="1299"/>
                    <a:pt x="869" y="1377"/>
                    <a:pt x="652" y="1377"/>
                  </a:cubicBezTo>
                  <a:cubicBezTo>
                    <a:pt x="574" y="1377"/>
                    <a:pt x="496" y="1367"/>
                    <a:pt x="419" y="1346"/>
                  </a:cubicBezTo>
                  <a:cubicBezTo>
                    <a:pt x="413" y="1346"/>
                    <a:pt x="413" y="1346"/>
                    <a:pt x="413" y="1346"/>
                  </a:cubicBezTo>
                  <a:cubicBezTo>
                    <a:pt x="564" y="1501"/>
                    <a:pt x="652" y="1708"/>
                    <a:pt x="652" y="1925"/>
                  </a:cubicBezTo>
                  <a:cubicBezTo>
                    <a:pt x="652" y="1998"/>
                    <a:pt x="641" y="2081"/>
                    <a:pt x="615" y="2158"/>
                  </a:cubicBezTo>
                  <a:cubicBezTo>
                    <a:pt x="527" y="2454"/>
                    <a:pt x="284" y="2665"/>
                    <a:pt x="0" y="2737"/>
                  </a:cubicBezTo>
                  <a:cubicBezTo>
                    <a:pt x="279" y="2820"/>
                    <a:pt x="512" y="3043"/>
                    <a:pt x="590" y="3338"/>
                  </a:cubicBezTo>
                  <a:cubicBezTo>
                    <a:pt x="605" y="3405"/>
                    <a:pt x="610" y="3472"/>
                    <a:pt x="610" y="3540"/>
                  </a:cubicBezTo>
                  <a:cubicBezTo>
                    <a:pt x="610" y="3772"/>
                    <a:pt x="517" y="3990"/>
                    <a:pt x="352" y="4145"/>
                  </a:cubicBezTo>
                  <a:cubicBezTo>
                    <a:pt x="346" y="4145"/>
                    <a:pt x="346" y="4145"/>
                    <a:pt x="346" y="4145"/>
                  </a:cubicBezTo>
                  <a:cubicBezTo>
                    <a:pt x="352" y="4145"/>
                    <a:pt x="352" y="4145"/>
                    <a:pt x="352" y="4145"/>
                  </a:cubicBezTo>
                  <a:cubicBezTo>
                    <a:pt x="419" y="4129"/>
                    <a:pt x="486" y="4125"/>
                    <a:pt x="554" y="4125"/>
                  </a:cubicBezTo>
                  <a:cubicBezTo>
                    <a:pt x="775" y="4125"/>
                    <a:pt x="998" y="4207"/>
                    <a:pt x="1169" y="4378"/>
                  </a:cubicBezTo>
                  <a:cubicBezTo>
                    <a:pt x="1329" y="4544"/>
                    <a:pt x="1407" y="4750"/>
                    <a:pt x="1407" y="4962"/>
                  </a:cubicBezTo>
                  <a:cubicBezTo>
                    <a:pt x="1407" y="5040"/>
                    <a:pt x="1397" y="5118"/>
                    <a:pt x="1376" y="5190"/>
                  </a:cubicBezTo>
                  <a:cubicBezTo>
                    <a:pt x="1531" y="5045"/>
                    <a:pt x="1743" y="4962"/>
                    <a:pt x="1966" y="4962"/>
                  </a:cubicBezTo>
                  <a:cubicBezTo>
                    <a:pt x="2043" y="4962"/>
                    <a:pt x="2126" y="4973"/>
                    <a:pt x="2204" y="4993"/>
                  </a:cubicBezTo>
                  <a:cubicBezTo>
                    <a:pt x="2204" y="4999"/>
                    <a:pt x="2204" y="4999"/>
                    <a:pt x="2204" y="4999"/>
                  </a:cubicBezTo>
                  <a:cubicBezTo>
                    <a:pt x="2209" y="4999"/>
                    <a:pt x="2209" y="4999"/>
                    <a:pt x="2209" y="4999"/>
                  </a:cubicBezTo>
                  <a:cubicBezTo>
                    <a:pt x="2178" y="4719"/>
                    <a:pt x="2084" y="4202"/>
                    <a:pt x="1759" y="3865"/>
                  </a:cubicBezTo>
                  <a:cubicBezTo>
                    <a:pt x="1557" y="3664"/>
                    <a:pt x="1422" y="3416"/>
                    <a:pt x="1360" y="3147"/>
                  </a:cubicBezTo>
                  <a:cubicBezTo>
                    <a:pt x="1335" y="3033"/>
                    <a:pt x="1324" y="2924"/>
                    <a:pt x="1324" y="2810"/>
                  </a:cubicBezTo>
                  <a:cubicBezTo>
                    <a:pt x="1324" y="2469"/>
                    <a:pt x="1443" y="2127"/>
                    <a:pt x="1661" y="1858"/>
                  </a:cubicBezTo>
                  <a:cubicBezTo>
                    <a:pt x="1951" y="1511"/>
                    <a:pt x="2365" y="1320"/>
                    <a:pt x="2840" y="1320"/>
                  </a:cubicBezTo>
                  <a:cubicBezTo>
                    <a:pt x="3311" y="1320"/>
                    <a:pt x="3730" y="1511"/>
                    <a:pt x="4015" y="1858"/>
                  </a:cubicBezTo>
                  <a:cubicBezTo>
                    <a:pt x="4238" y="2127"/>
                    <a:pt x="4357" y="2469"/>
                    <a:pt x="4357" y="2810"/>
                  </a:cubicBezTo>
                  <a:cubicBezTo>
                    <a:pt x="4357" y="2924"/>
                    <a:pt x="4340" y="3033"/>
                    <a:pt x="4320" y="3147"/>
                  </a:cubicBezTo>
                  <a:cubicBezTo>
                    <a:pt x="4258" y="3416"/>
                    <a:pt x="4108" y="3674"/>
                    <a:pt x="3876" y="3913"/>
                  </a:cubicBezTo>
                  <a:cubicBezTo>
                    <a:pt x="3523" y="4264"/>
                    <a:pt x="3466" y="4761"/>
                    <a:pt x="3456" y="5014"/>
                  </a:cubicBezTo>
                  <a:cubicBezTo>
                    <a:pt x="3513" y="5004"/>
                    <a:pt x="3570" y="4999"/>
                    <a:pt x="3627" y="4999"/>
                  </a:cubicBezTo>
                  <a:cubicBezTo>
                    <a:pt x="3860" y="4999"/>
                    <a:pt x="4077" y="5097"/>
                    <a:pt x="4238" y="5252"/>
                  </a:cubicBezTo>
                  <a:cubicBezTo>
                    <a:pt x="4238" y="5258"/>
                    <a:pt x="4238" y="5258"/>
                    <a:pt x="4238" y="5258"/>
                  </a:cubicBezTo>
                  <a:cubicBezTo>
                    <a:pt x="4238" y="5252"/>
                    <a:pt x="4238" y="5252"/>
                    <a:pt x="4238" y="5252"/>
                  </a:cubicBezTo>
                  <a:cubicBezTo>
                    <a:pt x="4222" y="5190"/>
                    <a:pt x="4217" y="5123"/>
                    <a:pt x="4217" y="5056"/>
                  </a:cubicBezTo>
                  <a:cubicBezTo>
                    <a:pt x="4217" y="4839"/>
                    <a:pt x="4305" y="4621"/>
                    <a:pt x="4480" y="4456"/>
                  </a:cubicBezTo>
                  <a:cubicBezTo>
                    <a:pt x="4646" y="4300"/>
                    <a:pt x="4858" y="4223"/>
                    <a:pt x="5075" y="4223"/>
                  </a:cubicBezTo>
                  <a:cubicBezTo>
                    <a:pt x="5153" y="4223"/>
                    <a:pt x="5231" y="4233"/>
                    <a:pt x="5308" y="4254"/>
                  </a:cubicBezTo>
                  <a:cubicBezTo>
                    <a:pt x="5314" y="4254"/>
                    <a:pt x="5314" y="4254"/>
                    <a:pt x="5314" y="4254"/>
                  </a:cubicBezTo>
                  <a:cubicBezTo>
                    <a:pt x="5308" y="4254"/>
                    <a:pt x="5308" y="4254"/>
                    <a:pt x="5308" y="4254"/>
                  </a:cubicBezTo>
                  <a:cubicBezTo>
                    <a:pt x="5164" y="4098"/>
                    <a:pt x="5075" y="3897"/>
                    <a:pt x="5075" y="3680"/>
                  </a:cubicBezTo>
                  <a:cubicBezTo>
                    <a:pt x="5075" y="3601"/>
                    <a:pt x="5086" y="3524"/>
                    <a:pt x="5112" y="3447"/>
                  </a:cubicBezTo>
                  <a:cubicBezTo>
                    <a:pt x="5200" y="3147"/>
                    <a:pt x="5437" y="2934"/>
                    <a:pt x="5728" y="2867"/>
                  </a:cubicBezTo>
                  <a:cubicBezTo>
                    <a:pt x="5728" y="2862"/>
                    <a:pt x="5728" y="2862"/>
                    <a:pt x="5728" y="2862"/>
                  </a:cubicBezTo>
                  <a:cubicBezTo>
                    <a:pt x="5437" y="2934"/>
                    <a:pt x="5200" y="3147"/>
                    <a:pt x="5112" y="3447"/>
                  </a:cubicBezTo>
                  <a:cubicBezTo>
                    <a:pt x="5086" y="3524"/>
                    <a:pt x="5075" y="3601"/>
                    <a:pt x="5075" y="3680"/>
                  </a:cubicBezTo>
                  <a:cubicBezTo>
                    <a:pt x="5075" y="3897"/>
                    <a:pt x="5164" y="4098"/>
                    <a:pt x="5308" y="4254"/>
                  </a:cubicBezTo>
                  <a:cubicBezTo>
                    <a:pt x="5235" y="4233"/>
                    <a:pt x="5153" y="4223"/>
                    <a:pt x="5075" y="4223"/>
                  </a:cubicBezTo>
                  <a:cubicBezTo>
                    <a:pt x="4858" y="4223"/>
                    <a:pt x="4646" y="4300"/>
                    <a:pt x="4480" y="4456"/>
                  </a:cubicBezTo>
                  <a:cubicBezTo>
                    <a:pt x="4305" y="4621"/>
                    <a:pt x="4217" y="4839"/>
                    <a:pt x="4217" y="5056"/>
                  </a:cubicBezTo>
                  <a:cubicBezTo>
                    <a:pt x="4217" y="5123"/>
                    <a:pt x="4222" y="5190"/>
                    <a:pt x="4238" y="5252"/>
                  </a:cubicBezTo>
                  <a:cubicBezTo>
                    <a:pt x="4082" y="5092"/>
                    <a:pt x="3860" y="4999"/>
                    <a:pt x="3627" y="4999"/>
                  </a:cubicBezTo>
                  <a:cubicBezTo>
                    <a:pt x="3570" y="4999"/>
                    <a:pt x="3513" y="5004"/>
                    <a:pt x="3456" y="5014"/>
                  </a:cubicBezTo>
                  <a:cubicBezTo>
                    <a:pt x="3462" y="5014"/>
                    <a:pt x="3462" y="5014"/>
                    <a:pt x="3462" y="5014"/>
                  </a:cubicBezTo>
                  <a:cubicBezTo>
                    <a:pt x="3466" y="4761"/>
                    <a:pt x="3523" y="4264"/>
                    <a:pt x="3876" y="3913"/>
                  </a:cubicBezTo>
                  <a:cubicBezTo>
                    <a:pt x="4108" y="3674"/>
                    <a:pt x="4258" y="3416"/>
                    <a:pt x="4320" y="3147"/>
                  </a:cubicBezTo>
                  <a:cubicBezTo>
                    <a:pt x="4346" y="3033"/>
                    <a:pt x="4357" y="2924"/>
                    <a:pt x="4357" y="2810"/>
                  </a:cubicBezTo>
                  <a:cubicBezTo>
                    <a:pt x="4357" y="2469"/>
                    <a:pt x="4238" y="2127"/>
                    <a:pt x="4015" y="1858"/>
                  </a:cubicBezTo>
                  <a:cubicBezTo>
                    <a:pt x="3730" y="1511"/>
                    <a:pt x="3311" y="1315"/>
                    <a:pt x="2840" y="1315"/>
                  </a:cubicBezTo>
                  <a:cubicBezTo>
                    <a:pt x="2365" y="1315"/>
                    <a:pt x="1951" y="1511"/>
                    <a:pt x="1661" y="1858"/>
                  </a:cubicBezTo>
                  <a:cubicBezTo>
                    <a:pt x="1443" y="2127"/>
                    <a:pt x="1324" y="2469"/>
                    <a:pt x="1324" y="2810"/>
                  </a:cubicBezTo>
                  <a:cubicBezTo>
                    <a:pt x="1324" y="2924"/>
                    <a:pt x="1335" y="3033"/>
                    <a:pt x="1360" y="3147"/>
                  </a:cubicBezTo>
                  <a:cubicBezTo>
                    <a:pt x="1422" y="3416"/>
                    <a:pt x="1557" y="3664"/>
                    <a:pt x="1753" y="3865"/>
                  </a:cubicBezTo>
                  <a:cubicBezTo>
                    <a:pt x="2084" y="4202"/>
                    <a:pt x="2178" y="4719"/>
                    <a:pt x="2204" y="4999"/>
                  </a:cubicBezTo>
                  <a:cubicBezTo>
                    <a:pt x="2204" y="4993"/>
                    <a:pt x="2204" y="4993"/>
                    <a:pt x="2204" y="4993"/>
                  </a:cubicBezTo>
                  <a:cubicBezTo>
                    <a:pt x="2126" y="4973"/>
                    <a:pt x="2043" y="4962"/>
                    <a:pt x="1966" y="4962"/>
                  </a:cubicBezTo>
                  <a:cubicBezTo>
                    <a:pt x="1743" y="4962"/>
                    <a:pt x="1531" y="5045"/>
                    <a:pt x="1376" y="5190"/>
                  </a:cubicBezTo>
                  <a:cubicBezTo>
                    <a:pt x="1397" y="5118"/>
                    <a:pt x="1407" y="5040"/>
                    <a:pt x="1407" y="4962"/>
                  </a:cubicBezTo>
                  <a:cubicBezTo>
                    <a:pt x="1407" y="4750"/>
                    <a:pt x="1329" y="4544"/>
                    <a:pt x="1169" y="4378"/>
                  </a:cubicBezTo>
                  <a:cubicBezTo>
                    <a:pt x="998" y="4207"/>
                    <a:pt x="775" y="4119"/>
                    <a:pt x="554" y="4119"/>
                  </a:cubicBezTo>
                  <a:cubicBezTo>
                    <a:pt x="486" y="4119"/>
                    <a:pt x="419" y="4129"/>
                    <a:pt x="352" y="4145"/>
                  </a:cubicBezTo>
                  <a:cubicBezTo>
                    <a:pt x="517" y="3990"/>
                    <a:pt x="615" y="3772"/>
                    <a:pt x="615" y="3540"/>
                  </a:cubicBezTo>
                  <a:cubicBezTo>
                    <a:pt x="615" y="3472"/>
                    <a:pt x="605" y="3405"/>
                    <a:pt x="590" y="3338"/>
                  </a:cubicBezTo>
                  <a:cubicBezTo>
                    <a:pt x="512" y="3043"/>
                    <a:pt x="279" y="2820"/>
                    <a:pt x="0" y="2737"/>
                  </a:cubicBezTo>
                  <a:cubicBezTo>
                    <a:pt x="290" y="2665"/>
                    <a:pt x="527" y="2454"/>
                    <a:pt x="615" y="2158"/>
                  </a:cubicBezTo>
                  <a:cubicBezTo>
                    <a:pt x="641" y="2081"/>
                    <a:pt x="652" y="1998"/>
                    <a:pt x="652" y="1925"/>
                  </a:cubicBezTo>
                  <a:cubicBezTo>
                    <a:pt x="652" y="1708"/>
                    <a:pt x="564" y="1501"/>
                    <a:pt x="419" y="1346"/>
                  </a:cubicBezTo>
                  <a:cubicBezTo>
                    <a:pt x="413" y="1346"/>
                    <a:pt x="413" y="1346"/>
                    <a:pt x="413" y="1346"/>
                  </a:cubicBezTo>
                  <a:cubicBezTo>
                    <a:pt x="492" y="1367"/>
                    <a:pt x="574" y="1382"/>
                    <a:pt x="652" y="1382"/>
                  </a:cubicBezTo>
                  <a:cubicBezTo>
                    <a:pt x="869" y="1382"/>
                    <a:pt x="1081" y="1305"/>
                    <a:pt x="1247" y="1145"/>
                  </a:cubicBezTo>
                  <a:cubicBezTo>
                    <a:pt x="1422" y="978"/>
                    <a:pt x="1510" y="762"/>
                    <a:pt x="1510" y="539"/>
                  </a:cubicBezTo>
                  <a:cubicBezTo>
                    <a:pt x="1510" y="477"/>
                    <a:pt x="1505" y="410"/>
                    <a:pt x="1490" y="347"/>
                  </a:cubicBezTo>
                  <a:cubicBezTo>
                    <a:pt x="1485" y="347"/>
                    <a:pt x="1485" y="347"/>
                    <a:pt x="1485" y="347"/>
                  </a:cubicBezTo>
                  <a:cubicBezTo>
                    <a:pt x="1645" y="508"/>
                    <a:pt x="1868" y="606"/>
                    <a:pt x="2105" y="606"/>
                  </a:cubicBezTo>
                  <a:cubicBezTo>
                    <a:pt x="2173" y="606"/>
                    <a:pt x="2240" y="595"/>
                    <a:pt x="2313" y="581"/>
                  </a:cubicBezTo>
                  <a:cubicBezTo>
                    <a:pt x="2617" y="508"/>
                    <a:pt x="2846" y="280"/>
                    <a:pt x="2929" y="6"/>
                  </a:cubicBezTo>
                  <a:cubicBezTo>
                    <a:pt x="3000" y="285"/>
                    <a:pt x="3218" y="523"/>
                    <a:pt x="3523" y="606"/>
                  </a:cubicBezTo>
                  <a:cubicBezTo>
                    <a:pt x="3601" y="627"/>
                    <a:pt x="3684" y="643"/>
                    <a:pt x="3761" y="643"/>
                  </a:cubicBezTo>
                  <a:cubicBezTo>
                    <a:pt x="3984" y="643"/>
                    <a:pt x="4196" y="554"/>
                    <a:pt x="4351" y="410"/>
                  </a:cubicBezTo>
                  <a:cubicBezTo>
                    <a:pt x="4330" y="487"/>
                    <a:pt x="4320" y="564"/>
                    <a:pt x="4320" y="643"/>
                  </a:cubicBezTo>
                  <a:cubicBezTo>
                    <a:pt x="4320" y="849"/>
                    <a:pt x="4398" y="1062"/>
                    <a:pt x="4558" y="1222"/>
                  </a:cubicBezTo>
                  <a:cubicBezTo>
                    <a:pt x="4729" y="1393"/>
                    <a:pt x="4952" y="1480"/>
                    <a:pt x="5179" y="1480"/>
                  </a:cubicBezTo>
                  <a:cubicBezTo>
                    <a:pt x="5241" y="1480"/>
                    <a:pt x="5308" y="1476"/>
                    <a:pt x="5376" y="1459"/>
                  </a:cubicBezTo>
                  <a:cubicBezTo>
                    <a:pt x="5376" y="1455"/>
                    <a:pt x="5376" y="1455"/>
                    <a:pt x="5376" y="1455"/>
                  </a:cubicBezTo>
                  <a:cubicBezTo>
                    <a:pt x="5210" y="1615"/>
                    <a:pt x="5112" y="1827"/>
                    <a:pt x="5112" y="2060"/>
                  </a:cubicBezTo>
                  <a:cubicBezTo>
                    <a:pt x="5112" y="2127"/>
                    <a:pt x="5122" y="2194"/>
                    <a:pt x="5138" y="2262"/>
                  </a:cubicBezTo>
                  <a:cubicBezTo>
                    <a:pt x="5215" y="2562"/>
                    <a:pt x="5443" y="2785"/>
                    <a:pt x="5728" y="2867"/>
                  </a:cubicBezTo>
                  <a:cubicBezTo>
                    <a:pt x="5728" y="2862"/>
                    <a:pt x="5728" y="2862"/>
                    <a:pt x="5728" y="286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 name="Freeform 72"/>
            <p:cNvSpPr>
              <a:spLocks noChangeArrowheads="1"/>
            </p:cNvSpPr>
            <p:nvPr/>
          </p:nvSpPr>
          <p:spPr bwMode="auto">
            <a:xfrm>
              <a:off x="10768986" y="10535697"/>
              <a:ext cx="595811" cy="419012"/>
            </a:xfrm>
            <a:custGeom>
              <a:avLst/>
              <a:gdLst>
                <a:gd name="T0" fmla="*/ 308313895 w 1042"/>
                <a:gd name="T1" fmla="*/ 0 h 731"/>
                <a:gd name="T2" fmla="*/ 308313895 w 1042"/>
                <a:gd name="T3" fmla="*/ 0 h 731"/>
                <a:gd name="T4" fmla="*/ 32695272 w 1042"/>
                <a:gd name="T5" fmla="*/ 0 h 731"/>
                <a:gd name="T6" fmla="*/ 0 w 1042"/>
                <a:gd name="T7" fmla="*/ 32199152 h 731"/>
                <a:gd name="T8" fmla="*/ 0 w 1042"/>
                <a:gd name="T9" fmla="*/ 207323240 h 731"/>
                <a:gd name="T10" fmla="*/ 32695272 w 1042"/>
                <a:gd name="T11" fmla="*/ 239850838 h 731"/>
                <a:gd name="T12" fmla="*/ 308313895 w 1042"/>
                <a:gd name="T13" fmla="*/ 239850838 h 731"/>
                <a:gd name="T14" fmla="*/ 340355032 w 1042"/>
                <a:gd name="T15" fmla="*/ 207323240 h 731"/>
                <a:gd name="T16" fmla="*/ 340355032 w 1042"/>
                <a:gd name="T17" fmla="*/ 32199152 h 731"/>
                <a:gd name="T18" fmla="*/ 308313895 w 1042"/>
                <a:gd name="T19" fmla="*/ 0 h 731"/>
                <a:gd name="T20" fmla="*/ 203363103 w 1042"/>
                <a:gd name="T21" fmla="*/ 33841954 h 731"/>
                <a:gd name="T22" fmla="*/ 203363103 w 1042"/>
                <a:gd name="T23" fmla="*/ 33841954 h 731"/>
                <a:gd name="T24" fmla="*/ 140915591 w 1042"/>
                <a:gd name="T25" fmla="*/ 33841954 h 731"/>
                <a:gd name="T26" fmla="*/ 128818112 w 1042"/>
                <a:gd name="T27" fmla="*/ 22342339 h 731"/>
                <a:gd name="T28" fmla="*/ 140915591 w 1042"/>
                <a:gd name="T29" fmla="*/ 8542457 h 731"/>
                <a:gd name="T30" fmla="*/ 203363103 w 1042"/>
                <a:gd name="T31" fmla="*/ 8542457 h 731"/>
                <a:gd name="T32" fmla="*/ 215132943 w 1042"/>
                <a:gd name="T33" fmla="*/ 22342339 h 731"/>
                <a:gd name="T34" fmla="*/ 203363103 w 1042"/>
                <a:gd name="T35" fmla="*/ 33841954 h 731"/>
                <a:gd name="T36" fmla="*/ 308313895 w 1042"/>
                <a:gd name="T37" fmla="*/ 0 h 73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42" h="731">
                  <a:moveTo>
                    <a:pt x="943" y="0"/>
                  </a:moveTo>
                  <a:lnTo>
                    <a:pt x="943" y="0"/>
                  </a:lnTo>
                  <a:cubicBezTo>
                    <a:pt x="100" y="0"/>
                    <a:pt x="100" y="0"/>
                    <a:pt x="100" y="0"/>
                  </a:cubicBezTo>
                  <a:cubicBezTo>
                    <a:pt x="48" y="0"/>
                    <a:pt x="0" y="47"/>
                    <a:pt x="0" y="98"/>
                  </a:cubicBezTo>
                  <a:cubicBezTo>
                    <a:pt x="0" y="631"/>
                    <a:pt x="0" y="631"/>
                    <a:pt x="0" y="631"/>
                  </a:cubicBezTo>
                  <a:cubicBezTo>
                    <a:pt x="0" y="682"/>
                    <a:pt x="48" y="730"/>
                    <a:pt x="100" y="730"/>
                  </a:cubicBezTo>
                  <a:cubicBezTo>
                    <a:pt x="943" y="730"/>
                    <a:pt x="943" y="730"/>
                    <a:pt x="943" y="730"/>
                  </a:cubicBezTo>
                  <a:cubicBezTo>
                    <a:pt x="995" y="730"/>
                    <a:pt x="1041" y="682"/>
                    <a:pt x="1041" y="631"/>
                  </a:cubicBezTo>
                  <a:cubicBezTo>
                    <a:pt x="1041" y="98"/>
                    <a:pt x="1041" y="98"/>
                    <a:pt x="1041" y="98"/>
                  </a:cubicBezTo>
                  <a:cubicBezTo>
                    <a:pt x="1041" y="47"/>
                    <a:pt x="995" y="0"/>
                    <a:pt x="943" y="0"/>
                  </a:cubicBezTo>
                  <a:lnTo>
                    <a:pt x="622" y="103"/>
                  </a:lnTo>
                  <a:cubicBezTo>
                    <a:pt x="431" y="103"/>
                    <a:pt x="431" y="103"/>
                    <a:pt x="431" y="103"/>
                  </a:cubicBezTo>
                  <a:cubicBezTo>
                    <a:pt x="410" y="103"/>
                    <a:pt x="394" y="88"/>
                    <a:pt x="394" y="68"/>
                  </a:cubicBezTo>
                  <a:cubicBezTo>
                    <a:pt x="394" y="47"/>
                    <a:pt x="410" y="26"/>
                    <a:pt x="431" y="26"/>
                  </a:cubicBezTo>
                  <a:cubicBezTo>
                    <a:pt x="622" y="26"/>
                    <a:pt x="622" y="26"/>
                    <a:pt x="622" y="26"/>
                  </a:cubicBezTo>
                  <a:cubicBezTo>
                    <a:pt x="643" y="26"/>
                    <a:pt x="658" y="47"/>
                    <a:pt x="658" y="68"/>
                  </a:cubicBezTo>
                  <a:cubicBezTo>
                    <a:pt x="658" y="88"/>
                    <a:pt x="643" y="103"/>
                    <a:pt x="622" y="103"/>
                  </a:cubicBezTo>
                  <a:lnTo>
                    <a:pt x="943" y="0"/>
                  </a:lnTo>
                </a:path>
              </a:pathLst>
            </a:custGeom>
            <a:solidFill>
              <a:srgbClr val="5C678A"/>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0" name="Freeform 73"/>
            <p:cNvSpPr>
              <a:spLocks noChangeArrowheads="1"/>
            </p:cNvSpPr>
            <p:nvPr/>
          </p:nvSpPr>
          <p:spPr bwMode="auto">
            <a:xfrm>
              <a:off x="10785357" y="10610987"/>
              <a:ext cx="563075" cy="327352"/>
            </a:xfrm>
            <a:custGeom>
              <a:avLst/>
              <a:gdLst>
                <a:gd name="T0" fmla="*/ 0 w 989"/>
                <a:gd name="T1" fmla="*/ 0 h 575"/>
                <a:gd name="T2" fmla="*/ 0 w 989"/>
                <a:gd name="T3" fmla="*/ 0 h 575"/>
                <a:gd name="T4" fmla="*/ 0 w 989"/>
                <a:gd name="T5" fmla="*/ 162704192 h 575"/>
                <a:gd name="T6" fmla="*/ 23662814 w 989"/>
                <a:gd name="T7" fmla="*/ 186040119 h 575"/>
                <a:gd name="T8" fmla="*/ 296917020 w 989"/>
                <a:gd name="T9" fmla="*/ 186040119 h 575"/>
                <a:gd name="T10" fmla="*/ 320255881 w 989"/>
                <a:gd name="T11" fmla="*/ 162704192 h 575"/>
                <a:gd name="T12" fmla="*/ 320255881 w 989"/>
                <a:gd name="T13" fmla="*/ 0 h 575"/>
                <a:gd name="T14" fmla="*/ 0 w 989"/>
                <a:gd name="T15" fmla="*/ 0 h 57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89" h="575">
                  <a:moveTo>
                    <a:pt x="0" y="0"/>
                  </a:moveTo>
                  <a:lnTo>
                    <a:pt x="0" y="0"/>
                  </a:lnTo>
                  <a:cubicBezTo>
                    <a:pt x="0" y="502"/>
                    <a:pt x="0" y="502"/>
                    <a:pt x="0" y="502"/>
                  </a:cubicBezTo>
                  <a:cubicBezTo>
                    <a:pt x="0" y="543"/>
                    <a:pt x="31" y="574"/>
                    <a:pt x="73" y="574"/>
                  </a:cubicBezTo>
                  <a:cubicBezTo>
                    <a:pt x="916" y="574"/>
                    <a:pt x="916" y="574"/>
                    <a:pt x="916" y="574"/>
                  </a:cubicBezTo>
                  <a:cubicBezTo>
                    <a:pt x="957" y="574"/>
                    <a:pt x="988" y="543"/>
                    <a:pt x="988" y="502"/>
                  </a:cubicBezTo>
                  <a:cubicBezTo>
                    <a:pt x="988" y="0"/>
                    <a:pt x="988" y="0"/>
                    <a:pt x="988" y="0"/>
                  </a:cubicBezTo>
                  <a:lnTo>
                    <a:pt x="0" y="0"/>
                  </a:lnTo>
                </a:path>
              </a:pathLst>
            </a:custGeom>
            <a:solidFill>
              <a:srgbClr val="FDFE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 name="Freeform 74"/>
            <p:cNvSpPr>
              <a:spLocks noChangeArrowheads="1"/>
            </p:cNvSpPr>
            <p:nvPr/>
          </p:nvSpPr>
          <p:spPr bwMode="auto">
            <a:xfrm>
              <a:off x="10804998" y="10660091"/>
              <a:ext cx="186600" cy="219326"/>
            </a:xfrm>
            <a:custGeom>
              <a:avLst/>
              <a:gdLst>
                <a:gd name="T0" fmla="*/ 104562322 w 332"/>
                <a:gd name="T1" fmla="*/ 124944425 h 384"/>
                <a:gd name="T2" fmla="*/ 0 w 332"/>
                <a:gd name="T3" fmla="*/ 124944425 h 384"/>
                <a:gd name="T4" fmla="*/ 0 w 332"/>
                <a:gd name="T5" fmla="*/ 0 h 384"/>
                <a:gd name="T6" fmla="*/ 104562322 w 332"/>
                <a:gd name="T7" fmla="*/ 0 h 384"/>
                <a:gd name="T8" fmla="*/ 104562322 w 332"/>
                <a:gd name="T9" fmla="*/ 124944425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2" h="384">
                  <a:moveTo>
                    <a:pt x="331" y="383"/>
                  </a:moveTo>
                  <a:lnTo>
                    <a:pt x="0" y="383"/>
                  </a:lnTo>
                  <a:lnTo>
                    <a:pt x="0" y="0"/>
                  </a:lnTo>
                  <a:lnTo>
                    <a:pt x="331" y="0"/>
                  </a:lnTo>
                  <a:lnTo>
                    <a:pt x="331" y="383"/>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2" name="Freeform 75"/>
            <p:cNvSpPr>
              <a:spLocks noChangeArrowheads="1"/>
            </p:cNvSpPr>
            <p:nvPr/>
          </p:nvSpPr>
          <p:spPr bwMode="auto">
            <a:xfrm>
              <a:off x="11024334" y="10663364"/>
              <a:ext cx="297907" cy="58924"/>
            </a:xfrm>
            <a:custGeom>
              <a:avLst/>
              <a:gdLst>
                <a:gd name="T0" fmla="*/ 169366680 w 523"/>
                <a:gd name="T1" fmla="*/ 32752204 h 105"/>
                <a:gd name="T2" fmla="*/ 0 w 523"/>
                <a:gd name="T3" fmla="*/ 32752204 h 105"/>
                <a:gd name="T4" fmla="*/ 0 w 523"/>
                <a:gd name="T5" fmla="*/ 0 h 105"/>
                <a:gd name="T6" fmla="*/ 169366680 w 523"/>
                <a:gd name="T7" fmla="*/ 0 h 105"/>
                <a:gd name="T8" fmla="*/ 169366680 w 523"/>
                <a:gd name="T9" fmla="*/ 32752204 h 1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3" h="105">
                  <a:moveTo>
                    <a:pt x="522" y="104"/>
                  </a:moveTo>
                  <a:lnTo>
                    <a:pt x="0" y="104"/>
                  </a:lnTo>
                  <a:lnTo>
                    <a:pt x="0" y="0"/>
                  </a:lnTo>
                  <a:lnTo>
                    <a:pt x="522" y="0"/>
                  </a:lnTo>
                  <a:lnTo>
                    <a:pt x="522" y="104"/>
                  </a:lnTo>
                </a:path>
              </a:pathLst>
            </a:custGeom>
            <a:solidFill>
              <a:srgbClr val="2E354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3" name="Freeform 76"/>
            <p:cNvSpPr>
              <a:spLocks noChangeArrowheads="1"/>
            </p:cNvSpPr>
            <p:nvPr/>
          </p:nvSpPr>
          <p:spPr bwMode="auto">
            <a:xfrm>
              <a:off x="11057071" y="10735380"/>
              <a:ext cx="229159" cy="39282"/>
            </a:xfrm>
            <a:custGeom>
              <a:avLst/>
              <a:gdLst>
                <a:gd name="T0" fmla="*/ 131283985 w 399"/>
                <a:gd name="T1" fmla="*/ 22358390 h 68"/>
                <a:gd name="T2" fmla="*/ 0 w 399"/>
                <a:gd name="T3" fmla="*/ 22358390 h 68"/>
                <a:gd name="T4" fmla="*/ 0 w 399"/>
                <a:gd name="T5" fmla="*/ 0 h 68"/>
                <a:gd name="T6" fmla="*/ 131283985 w 399"/>
                <a:gd name="T7" fmla="*/ 0 h 68"/>
                <a:gd name="T8" fmla="*/ 131283985 w 399"/>
                <a:gd name="T9" fmla="*/ 22358390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9" h="68">
                  <a:moveTo>
                    <a:pt x="398" y="67"/>
                  </a:moveTo>
                  <a:lnTo>
                    <a:pt x="0" y="67"/>
                  </a:lnTo>
                  <a:lnTo>
                    <a:pt x="0" y="0"/>
                  </a:lnTo>
                  <a:lnTo>
                    <a:pt x="398" y="0"/>
                  </a:lnTo>
                  <a:lnTo>
                    <a:pt x="398" y="67"/>
                  </a:lnTo>
                </a:path>
              </a:pathLst>
            </a:custGeom>
            <a:solidFill>
              <a:srgbClr val="2E354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4" name="Freeform 77"/>
            <p:cNvSpPr>
              <a:spLocks noChangeArrowheads="1"/>
            </p:cNvSpPr>
            <p:nvPr/>
          </p:nvSpPr>
          <p:spPr bwMode="auto">
            <a:xfrm>
              <a:off x="11024334" y="10892510"/>
              <a:ext cx="297907" cy="32736"/>
            </a:xfrm>
            <a:custGeom>
              <a:avLst/>
              <a:gdLst>
                <a:gd name="T0" fmla="*/ 169366680 w 523"/>
                <a:gd name="T1" fmla="*/ 17005824 h 62"/>
                <a:gd name="T2" fmla="*/ 0 w 523"/>
                <a:gd name="T3" fmla="*/ 17005824 h 62"/>
                <a:gd name="T4" fmla="*/ 0 w 523"/>
                <a:gd name="T5" fmla="*/ 0 h 62"/>
                <a:gd name="T6" fmla="*/ 169366680 w 523"/>
                <a:gd name="T7" fmla="*/ 0 h 62"/>
                <a:gd name="T8" fmla="*/ 169366680 w 523"/>
                <a:gd name="T9" fmla="*/ 17005824 h 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3" h="62">
                  <a:moveTo>
                    <a:pt x="522" y="61"/>
                  </a:moveTo>
                  <a:lnTo>
                    <a:pt x="0" y="61"/>
                  </a:lnTo>
                  <a:lnTo>
                    <a:pt x="0" y="0"/>
                  </a:lnTo>
                  <a:lnTo>
                    <a:pt x="522" y="0"/>
                  </a:lnTo>
                  <a:lnTo>
                    <a:pt x="522" y="61"/>
                  </a:lnTo>
                </a:path>
              </a:pathLst>
            </a:custGeom>
            <a:solidFill>
              <a:srgbClr val="2E354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5" name="Freeform 78"/>
            <p:cNvSpPr>
              <a:spLocks noChangeArrowheads="1"/>
            </p:cNvSpPr>
            <p:nvPr/>
          </p:nvSpPr>
          <p:spPr bwMode="auto">
            <a:xfrm>
              <a:off x="11034156" y="10476773"/>
              <a:ext cx="65474" cy="111300"/>
            </a:xfrm>
            <a:custGeom>
              <a:avLst/>
              <a:gdLst>
                <a:gd name="T0" fmla="*/ 36637218 w 116"/>
                <a:gd name="T1" fmla="*/ 64183000 h 192"/>
                <a:gd name="T2" fmla="*/ 0 w 116"/>
                <a:gd name="T3" fmla="*/ 64183000 h 192"/>
                <a:gd name="T4" fmla="*/ 0 w 116"/>
                <a:gd name="T5" fmla="*/ 0 h 192"/>
                <a:gd name="T6" fmla="*/ 36637218 w 116"/>
                <a:gd name="T7" fmla="*/ 0 h 192"/>
                <a:gd name="T8" fmla="*/ 36637218 w 116"/>
                <a:gd name="T9" fmla="*/ 64183000 h 1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6" h="192">
                  <a:moveTo>
                    <a:pt x="115" y="191"/>
                  </a:moveTo>
                  <a:lnTo>
                    <a:pt x="0" y="191"/>
                  </a:lnTo>
                  <a:lnTo>
                    <a:pt x="0" y="0"/>
                  </a:lnTo>
                  <a:lnTo>
                    <a:pt x="115" y="0"/>
                  </a:lnTo>
                  <a:lnTo>
                    <a:pt x="115" y="191"/>
                  </a:lnTo>
                </a:path>
              </a:pathLst>
            </a:custGeom>
            <a:solidFill>
              <a:srgbClr val="7B7B7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6" name="Freeform 79"/>
            <p:cNvSpPr>
              <a:spLocks noChangeArrowheads="1"/>
            </p:cNvSpPr>
            <p:nvPr/>
          </p:nvSpPr>
          <p:spPr bwMode="auto">
            <a:xfrm>
              <a:off x="11034156" y="10476773"/>
              <a:ext cx="65474" cy="55649"/>
            </a:xfrm>
            <a:custGeom>
              <a:avLst/>
              <a:gdLst>
                <a:gd name="T0" fmla="*/ 36637218 w 116"/>
                <a:gd name="T1" fmla="*/ 32941216 h 93"/>
                <a:gd name="T2" fmla="*/ 0 w 116"/>
                <a:gd name="T3" fmla="*/ 32941216 h 93"/>
                <a:gd name="T4" fmla="*/ 0 w 116"/>
                <a:gd name="T5" fmla="*/ 0 h 93"/>
                <a:gd name="T6" fmla="*/ 36637218 w 116"/>
                <a:gd name="T7" fmla="*/ 0 h 93"/>
                <a:gd name="T8" fmla="*/ 36637218 w 116"/>
                <a:gd name="T9" fmla="*/ 32941216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6" h="93">
                  <a:moveTo>
                    <a:pt x="115" y="92"/>
                  </a:moveTo>
                  <a:lnTo>
                    <a:pt x="0" y="92"/>
                  </a:lnTo>
                  <a:lnTo>
                    <a:pt x="0" y="0"/>
                  </a:lnTo>
                  <a:lnTo>
                    <a:pt x="115" y="0"/>
                  </a:lnTo>
                  <a:lnTo>
                    <a:pt x="115" y="92"/>
                  </a:lnTo>
                </a:path>
              </a:pathLst>
            </a:custGeom>
            <a:solidFill>
              <a:srgbClr val="6767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59" name="Content Placeholder 51"/>
          <p:cNvSpPr txBox="1">
            <a:spLocks/>
          </p:cNvSpPr>
          <p:nvPr/>
        </p:nvSpPr>
        <p:spPr>
          <a:xfrm>
            <a:off x="6186394" y="3197223"/>
            <a:ext cx="2464398" cy="313932"/>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n-MN" sz="1600" dirty="0" smtClean="0">
                <a:latin typeface="Arial" panose="020B0604020202020204" pitchFamily="34" charset="0"/>
                <a:cs typeface="Arial" panose="020B0604020202020204" pitchFamily="34" charset="0"/>
              </a:rPr>
              <a:t>Сумын Засаг дарга</a:t>
            </a:r>
            <a:endParaRPr lang="mn-MN" sz="1600" dirty="0">
              <a:latin typeface="Arial" panose="020B0604020202020204" pitchFamily="34" charset="0"/>
              <a:cs typeface="Arial" panose="020B0604020202020204" pitchFamily="34" charset="0"/>
            </a:endParaRPr>
          </a:p>
        </p:txBody>
      </p:sp>
      <p:cxnSp>
        <p:nvCxnSpPr>
          <p:cNvPr id="60" name="Straight Arrow Connector 59"/>
          <p:cNvCxnSpPr/>
          <p:nvPr/>
        </p:nvCxnSpPr>
        <p:spPr>
          <a:xfrm>
            <a:off x="8227987" y="2610204"/>
            <a:ext cx="965925"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1" name="Freeform 116"/>
          <p:cNvSpPr>
            <a:spLocks noChangeArrowheads="1"/>
          </p:cNvSpPr>
          <p:nvPr/>
        </p:nvSpPr>
        <p:spPr bwMode="auto">
          <a:xfrm rot="791711">
            <a:off x="274848" y="4348621"/>
            <a:ext cx="1567377" cy="1813053"/>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accent4"/>
          </a:solidFill>
          <a:ln>
            <a:noFill/>
          </a:ln>
          <a:effectLst/>
          <a:extLst/>
        </p:spPr>
        <p:txBody>
          <a:bodyPr wrap="none" anchor="ctr"/>
          <a:lstStyle/>
          <a:p>
            <a:pPr defTabSz="1828434" eaLnBrk="1" fontAlgn="auto" hangingPunct="1">
              <a:spcBef>
                <a:spcPts val="0"/>
              </a:spcBef>
              <a:spcAft>
                <a:spcPts val="0"/>
              </a:spcAft>
              <a:defRPr/>
            </a:pPr>
            <a:endParaRPr lang="en-US" dirty="0"/>
          </a:p>
        </p:txBody>
      </p:sp>
      <p:grpSp>
        <p:nvGrpSpPr>
          <p:cNvPr id="62" name="Group 61"/>
          <p:cNvGrpSpPr>
            <a:grpSpLocks/>
          </p:cNvGrpSpPr>
          <p:nvPr/>
        </p:nvGrpSpPr>
        <p:grpSpPr bwMode="auto">
          <a:xfrm>
            <a:off x="4727972" y="4075886"/>
            <a:ext cx="1347165" cy="1361000"/>
            <a:chOff x="2582991" y="3600667"/>
            <a:chExt cx="8331465" cy="8894929"/>
          </a:xfrm>
        </p:grpSpPr>
        <p:grpSp>
          <p:nvGrpSpPr>
            <p:cNvPr id="63" name="Group 62"/>
            <p:cNvGrpSpPr/>
            <p:nvPr/>
          </p:nvGrpSpPr>
          <p:grpSpPr>
            <a:xfrm>
              <a:off x="7154463" y="8991503"/>
              <a:ext cx="673651" cy="1535333"/>
              <a:chOff x="5481404" y="1426062"/>
              <a:chExt cx="341669" cy="778503"/>
            </a:xfrm>
            <a:solidFill>
              <a:schemeClr val="accent4"/>
            </a:solidFill>
          </p:grpSpPr>
          <p:sp>
            <p:nvSpPr>
              <p:cNvPr id="160"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61"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64" name="Group 63"/>
            <p:cNvGrpSpPr/>
            <p:nvPr/>
          </p:nvGrpSpPr>
          <p:grpSpPr>
            <a:xfrm>
              <a:off x="8467908" y="10186929"/>
              <a:ext cx="673651" cy="1535333"/>
              <a:chOff x="5481404" y="1426062"/>
              <a:chExt cx="341669" cy="778503"/>
            </a:xfrm>
            <a:solidFill>
              <a:schemeClr val="accent4"/>
            </a:solidFill>
          </p:grpSpPr>
          <p:sp>
            <p:nvSpPr>
              <p:cNvPr id="158"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9"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65" name="Group 64"/>
            <p:cNvGrpSpPr/>
            <p:nvPr/>
          </p:nvGrpSpPr>
          <p:grpSpPr>
            <a:xfrm>
              <a:off x="4180326" y="4112447"/>
              <a:ext cx="673651" cy="1535333"/>
              <a:chOff x="5481404" y="1426062"/>
              <a:chExt cx="341669" cy="778503"/>
            </a:xfrm>
            <a:solidFill>
              <a:schemeClr val="accent4"/>
            </a:solidFill>
          </p:grpSpPr>
          <p:sp>
            <p:nvSpPr>
              <p:cNvPr id="156"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7"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66" name="Group 65"/>
            <p:cNvGrpSpPr/>
            <p:nvPr/>
          </p:nvGrpSpPr>
          <p:grpSpPr>
            <a:xfrm>
              <a:off x="6250408" y="7026523"/>
              <a:ext cx="607828" cy="1588347"/>
              <a:chOff x="1006475" y="1212850"/>
              <a:chExt cx="585788" cy="1530350"/>
            </a:xfrm>
            <a:solidFill>
              <a:schemeClr val="accent2"/>
            </a:solidFill>
          </p:grpSpPr>
          <p:sp>
            <p:nvSpPr>
              <p:cNvPr id="154"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5"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67" name="Group 66"/>
            <p:cNvGrpSpPr/>
            <p:nvPr/>
          </p:nvGrpSpPr>
          <p:grpSpPr>
            <a:xfrm>
              <a:off x="2582991" y="6808036"/>
              <a:ext cx="673651" cy="1535333"/>
              <a:chOff x="5481404" y="1426062"/>
              <a:chExt cx="341669" cy="778503"/>
            </a:xfrm>
            <a:solidFill>
              <a:schemeClr val="accent4"/>
            </a:solidFill>
          </p:grpSpPr>
          <p:sp>
            <p:nvSpPr>
              <p:cNvPr id="152"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3"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68" name="Group 67"/>
            <p:cNvGrpSpPr/>
            <p:nvPr/>
          </p:nvGrpSpPr>
          <p:grpSpPr>
            <a:xfrm>
              <a:off x="3256642" y="9371916"/>
              <a:ext cx="673651" cy="1535333"/>
              <a:chOff x="5481404" y="1426062"/>
              <a:chExt cx="341669" cy="778503"/>
            </a:xfrm>
            <a:solidFill>
              <a:schemeClr val="accent4"/>
            </a:solidFill>
          </p:grpSpPr>
          <p:sp>
            <p:nvSpPr>
              <p:cNvPr id="150"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51"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69" name="Group 68"/>
            <p:cNvGrpSpPr/>
            <p:nvPr/>
          </p:nvGrpSpPr>
          <p:grpSpPr>
            <a:xfrm>
              <a:off x="5200647" y="10770260"/>
              <a:ext cx="673651" cy="1535333"/>
              <a:chOff x="5481404" y="1426062"/>
              <a:chExt cx="341669" cy="778503"/>
            </a:xfrm>
            <a:solidFill>
              <a:schemeClr val="accent4"/>
            </a:solidFill>
          </p:grpSpPr>
          <p:sp>
            <p:nvSpPr>
              <p:cNvPr id="148"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9"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0" name="Group 69"/>
            <p:cNvGrpSpPr/>
            <p:nvPr/>
          </p:nvGrpSpPr>
          <p:grpSpPr>
            <a:xfrm>
              <a:off x="4589432" y="8205366"/>
              <a:ext cx="673651" cy="1535333"/>
              <a:chOff x="5481404" y="1426062"/>
              <a:chExt cx="341669" cy="778503"/>
            </a:xfrm>
            <a:solidFill>
              <a:schemeClr val="accent4"/>
            </a:solidFill>
          </p:grpSpPr>
          <p:sp>
            <p:nvSpPr>
              <p:cNvPr id="146"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7"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1" name="Group 70"/>
            <p:cNvGrpSpPr/>
            <p:nvPr/>
          </p:nvGrpSpPr>
          <p:grpSpPr>
            <a:xfrm>
              <a:off x="4674346" y="6047180"/>
              <a:ext cx="673651" cy="1535333"/>
              <a:chOff x="5481404" y="1426062"/>
              <a:chExt cx="341669" cy="778503"/>
            </a:xfrm>
            <a:solidFill>
              <a:schemeClr val="accent4"/>
            </a:solidFill>
          </p:grpSpPr>
          <p:sp>
            <p:nvSpPr>
              <p:cNvPr id="144"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5"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2" name="Group 71"/>
            <p:cNvGrpSpPr/>
            <p:nvPr/>
          </p:nvGrpSpPr>
          <p:grpSpPr>
            <a:xfrm>
              <a:off x="7195237" y="5407262"/>
              <a:ext cx="673651" cy="1535333"/>
              <a:chOff x="5481404" y="1426062"/>
              <a:chExt cx="341669" cy="778503"/>
            </a:xfrm>
            <a:solidFill>
              <a:schemeClr val="accent4"/>
            </a:solidFill>
          </p:grpSpPr>
          <p:sp>
            <p:nvSpPr>
              <p:cNvPr id="142"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3"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3" name="Group 72"/>
            <p:cNvGrpSpPr/>
            <p:nvPr/>
          </p:nvGrpSpPr>
          <p:grpSpPr>
            <a:xfrm>
              <a:off x="6231323" y="3620098"/>
              <a:ext cx="673651" cy="1535333"/>
              <a:chOff x="5481404" y="1426062"/>
              <a:chExt cx="341669" cy="778503"/>
            </a:xfrm>
            <a:solidFill>
              <a:schemeClr val="accent4"/>
            </a:solidFill>
          </p:grpSpPr>
          <p:sp>
            <p:nvSpPr>
              <p:cNvPr id="140"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41"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4" name="Group 73"/>
            <p:cNvGrpSpPr/>
            <p:nvPr/>
          </p:nvGrpSpPr>
          <p:grpSpPr>
            <a:xfrm>
              <a:off x="9653246" y="8186602"/>
              <a:ext cx="673651" cy="1535333"/>
              <a:chOff x="5481404" y="1426062"/>
              <a:chExt cx="341669" cy="778503"/>
            </a:xfrm>
            <a:solidFill>
              <a:schemeClr val="accent4"/>
            </a:solidFill>
          </p:grpSpPr>
          <p:sp>
            <p:nvSpPr>
              <p:cNvPr id="138"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9"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5" name="Group 74"/>
            <p:cNvGrpSpPr/>
            <p:nvPr/>
          </p:nvGrpSpPr>
          <p:grpSpPr>
            <a:xfrm>
              <a:off x="2835706" y="8205366"/>
              <a:ext cx="607828" cy="1588347"/>
              <a:chOff x="1006475" y="1212850"/>
              <a:chExt cx="585788" cy="1530350"/>
            </a:xfrm>
            <a:solidFill>
              <a:schemeClr val="accent2"/>
            </a:solidFill>
          </p:grpSpPr>
          <p:sp>
            <p:nvSpPr>
              <p:cNvPr id="136"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7"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6" name="Group 75"/>
            <p:cNvGrpSpPr/>
            <p:nvPr/>
          </p:nvGrpSpPr>
          <p:grpSpPr>
            <a:xfrm>
              <a:off x="4148584" y="7065993"/>
              <a:ext cx="607828" cy="1588347"/>
              <a:chOff x="1006475" y="1212850"/>
              <a:chExt cx="585788" cy="1530350"/>
            </a:xfrm>
            <a:solidFill>
              <a:schemeClr val="accent2"/>
            </a:solidFill>
          </p:grpSpPr>
          <p:sp>
            <p:nvSpPr>
              <p:cNvPr id="134"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5"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7" name="Group 76"/>
            <p:cNvGrpSpPr/>
            <p:nvPr/>
          </p:nvGrpSpPr>
          <p:grpSpPr>
            <a:xfrm>
              <a:off x="3486903" y="4807343"/>
              <a:ext cx="607828" cy="1588347"/>
              <a:chOff x="1006475" y="1212850"/>
              <a:chExt cx="585788" cy="1530350"/>
            </a:xfrm>
            <a:solidFill>
              <a:schemeClr val="accent2"/>
            </a:solidFill>
          </p:grpSpPr>
          <p:sp>
            <p:nvSpPr>
              <p:cNvPr id="132"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3"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8" name="Group 77"/>
            <p:cNvGrpSpPr/>
            <p:nvPr/>
          </p:nvGrpSpPr>
          <p:grpSpPr>
            <a:xfrm>
              <a:off x="5021382" y="3742965"/>
              <a:ext cx="607828" cy="1588347"/>
              <a:chOff x="1006475" y="1212850"/>
              <a:chExt cx="585788" cy="1530350"/>
            </a:xfrm>
            <a:solidFill>
              <a:schemeClr val="accent2"/>
            </a:solidFill>
          </p:grpSpPr>
          <p:sp>
            <p:nvSpPr>
              <p:cNvPr id="130"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31"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79" name="Group 78"/>
            <p:cNvGrpSpPr/>
            <p:nvPr/>
          </p:nvGrpSpPr>
          <p:grpSpPr>
            <a:xfrm>
              <a:off x="6252586" y="5329952"/>
              <a:ext cx="607828" cy="1588347"/>
              <a:chOff x="1006475" y="1212850"/>
              <a:chExt cx="585788" cy="1530350"/>
            </a:xfrm>
            <a:solidFill>
              <a:schemeClr val="accent2"/>
            </a:solidFill>
          </p:grpSpPr>
          <p:sp>
            <p:nvSpPr>
              <p:cNvPr id="128"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9"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0" name="Group 79"/>
            <p:cNvGrpSpPr/>
            <p:nvPr/>
          </p:nvGrpSpPr>
          <p:grpSpPr>
            <a:xfrm>
              <a:off x="5316227" y="5285938"/>
              <a:ext cx="607828" cy="1588347"/>
              <a:chOff x="1006475" y="1212850"/>
              <a:chExt cx="585788" cy="1530350"/>
            </a:xfrm>
            <a:solidFill>
              <a:schemeClr val="accent2"/>
            </a:solidFill>
          </p:grpSpPr>
          <p:sp>
            <p:nvSpPr>
              <p:cNvPr id="126"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7"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1" name="Group 80"/>
            <p:cNvGrpSpPr/>
            <p:nvPr/>
          </p:nvGrpSpPr>
          <p:grpSpPr>
            <a:xfrm>
              <a:off x="7934028" y="8140642"/>
              <a:ext cx="607828" cy="1588347"/>
              <a:chOff x="1006475" y="1212850"/>
              <a:chExt cx="585788" cy="1530350"/>
            </a:xfrm>
            <a:solidFill>
              <a:schemeClr val="accent2"/>
            </a:solidFill>
          </p:grpSpPr>
          <p:sp>
            <p:nvSpPr>
              <p:cNvPr id="124"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5"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2" name="Group 81"/>
            <p:cNvGrpSpPr/>
            <p:nvPr/>
          </p:nvGrpSpPr>
          <p:grpSpPr>
            <a:xfrm>
              <a:off x="8993986" y="4734151"/>
              <a:ext cx="607828" cy="1588347"/>
              <a:chOff x="1006475" y="1212850"/>
              <a:chExt cx="585788" cy="1530350"/>
            </a:xfrm>
            <a:solidFill>
              <a:schemeClr val="accent2"/>
            </a:solidFill>
          </p:grpSpPr>
          <p:sp>
            <p:nvSpPr>
              <p:cNvPr id="122"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3"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3" name="Group 82"/>
            <p:cNvGrpSpPr/>
            <p:nvPr/>
          </p:nvGrpSpPr>
          <p:grpSpPr>
            <a:xfrm>
              <a:off x="6185611" y="9127765"/>
              <a:ext cx="607828" cy="1588347"/>
              <a:chOff x="1006475" y="1212850"/>
              <a:chExt cx="585788" cy="1530350"/>
            </a:xfrm>
            <a:solidFill>
              <a:schemeClr val="accent2"/>
            </a:solidFill>
          </p:grpSpPr>
          <p:sp>
            <p:nvSpPr>
              <p:cNvPr id="120"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21"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4" name="Group 83"/>
            <p:cNvGrpSpPr/>
            <p:nvPr/>
          </p:nvGrpSpPr>
          <p:grpSpPr>
            <a:xfrm>
              <a:off x="4214185" y="10191352"/>
              <a:ext cx="607828" cy="1588347"/>
              <a:chOff x="1006475" y="1212850"/>
              <a:chExt cx="585788" cy="1530350"/>
            </a:xfrm>
            <a:solidFill>
              <a:schemeClr val="accent2"/>
            </a:solidFill>
          </p:grpSpPr>
          <p:sp>
            <p:nvSpPr>
              <p:cNvPr id="118"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9"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5" name="Group 84"/>
            <p:cNvGrpSpPr/>
            <p:nvPr/>
          </p:nvGrpSpPr>
          <p:grpSpPr>
            <a:xfrm>
              <a:off x="6368603" y="10907249"/>
              <a:ext cx="607828" cy="1588347"/>
              <a:chOff x="1006475" y="1212850"/>
              <a:chExt cx="585788" cy="1530350"/>
            </a:xfrm>
            <a:solidFill>
              <a:schemeClr val="accent2"/>
            </a:solidFill>
          </p:grpSpPr>
          <p:sp>
            <p:nvSpPr>
              <p:cNvPr id="116"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7"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6" name="Group 85"/>
            <p:cNvGrpSpPr/>
            <p:nvPr/>
          </p:nvGrpSpPr>
          <p:grpSpPr>
            <a:xfrm>
              <a:off x="5357945" y="8946944"/>
              <a:ext cx="673651" cy="1535333"/>
              <a:chOff x="5481404" y="1426062"/>
              <a:chExt cx="341669" cy="778503"/>
            </a:xfrm>
            <a:solidFill>
              <a:schemeClr val="accent4"/>
            </a:solidFill>
          </p:grpSpPr>
          <p:sp>
            <p:nvSpPr>
              <p:cNvPr id="114"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5"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7" name="Group 86"/>
            <p:cNvGrpSpPr/>
            <p:nvPr/>
          </p:nvGrpSpPr>
          <p:grpSpPr>
            <a:xfrm>
              <a:off x="7332214" y="10795283"/>
              <a:ext cx="673651" cy="1535333"/>
              <a:chOff x="5481404" y="1426062"/>
              <a:chExt cx="341669" cy="778503"/>
            </a:xfrm>
            <a:solidFill>
              <a:schemeClr val="accent4"/>
            </a:solidFill>
          </p:grpSpPr>
          <p:sp>
            <p:nvSpPr>
              <p:cNvPr id="112"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3"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8" name="Group 87"/>
            <p:cNvGrpSpPr/>
            <p:nvPr/>
          </p:nvGrpSpPr>
          <p:grpSpPr>
            <a:xfrm>
              <a:off x="9256193" y="9343665"/>
              <a:ext cx="607828" cy="1588347"/>
              <a:chOff x="1006475" y="1212850"/>
              <a:chExt cx="585788" cy="1530350"/>
            </a:xfrm>
            <a:solidFill>
              <a:schemeClr val="accent2"/>
            </a:solidFill>
          </p:grpSpPr>
          <p:sp>
            <p:nvSpPr>
              <p:cNvPr id="110"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11"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89" name="Group 88"/>
            <p:cNvGrpSpPr/>
            <p:nvPr/>
          </p:nvGrpSpPr>
          <p:grpSpPr>
            <a:xfrm>
              <a:off x="7934028" y="5871930"/>
              <a:ext cx="607828" cy="1588347"/>
              <a:chOff x="1006475" y="1212850"/>
              <a:chExt cx="585788" cy="1530350"/>
            </a:xfrm>
            <a:solidFill>
              <a:schemeClr val="accent2"/>
            </a:solidFill>
          </p:grpSpPr>
          <p:sp>
            <p:nvSpPr>
              <p:cNvPr id="108"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9"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0" name="Group 89"/>
            <p:cNvGrpSpPr/>
            <p:nvPr/>
          </p:nvGrpSpPr>
          <p:grpSpPr>
            <a:xfrm>
              <a:off x="9676237" y="5702878"/>
              <a:ext cx="673651" cy="1535333"/>
              <a:chOff x="5481404" y="1426062"/>
              <a:chExt cx="341669" cy="778503"/>
            </a:xfrm>
            <a:solidFill>
              <a:schemeClr val="accent4"/>
            </a:solidFill>
          </p:grpSpPr>
          <p:sp>
            <p:nvSpPr>
              <p:cNvPr id="106"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7"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1" name="Group 90"/>
            <p:cNvGrpSpPr/>
            <p:nvPr/>
          </p:nvGrpSpPr>
          <p:grpSpPr>
            <a:xfrm>
              <a:off x="8541856" y="6986120"/>
              <a:ext cx="673651" cy="1535333"/>
              <a:chOff x="5481404" y="1426062"/>
              <a:chExt cx="341669" cy="778503"/>
            </a:xfrm>
            <a:solidFill>
              <a:schemeClr val="accent4"/>
            </a:solidFill>
          </p:grpSpPr>
          <p:sp>
            <p:nvSpPr>
              <p:cNvPr id="104"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5"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2" name="Group 91"/>
            <p:cNvGrpSpPr/>
            <p:nvPr/>
          </p:nvGrpSpPr>
          <p:grpSpPr>
            <a:xfrm>
              <a:off x="10240805" y="6986120"/>
              <a:ext cx="673651" cy="1535333"/>
              <a:chOff x="5481404" y="1426062"/>
              <a:chExt cx="341669" cy="778503"/>
            </a:xfrm>
            <a:solidFill>
              <a:schemeClr val="accent4"/>
            </a:solidFill>
          </p:grpSpPr>
          <p:sp>
            <p:nvSpPr>
              <p:cNvPr id="102"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3"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3" name="Group 92"/>
            <p:cNvGrpSpPr/>
            <p:nvPr/>
          </p:nvGrpSpPr>
          <p:grpSpPr>
            <a:xfrm>
              <a:off x="2765941" y="5253006"/>
              <a:ext cx="607828" cy="1588347"/>
              <a:chOff x="1006475" y="1212850"/>
              <a:chExt cx="585788" cy="1530350"/>
            </a:xfrm>
            <a:solidFill>
              <a:schemeClr val="accent2"/>
            </a:solidFill>
          </p:grpSpPr>
          <p:sp>
            <p:nvSpPr>
              <p:cNvPr id="100"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101"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4" name="Group 93"/>
            <p:cNvGrpSpPr/>
            <p:nvPr/>
          </p:nvGrpSpPr>
          <p:grpSpPr>
            <a:xfrm>
              <a:off x="8388533" y="4133555"/>
              <a:ext cx="673651" cy="1535333"/>
              <a:chOff x="5481404" y="1426062"/>
              <a:chExt cx="341669" cy="778503"/>
            </a:xfrm>
            <a:solidFill>
              <a:schemeClr val="accent4"/>
            </a:solidFill>
          </p:grpSpPr>
          <p:sp>
            <p:nvSpPr>
              <p:cNvPr id="98" name="Freeform 1"/>
              <p:cNvSpPr>
                <a:spLocks noChangeArrowheads="1"/>
              </p:cNvSpPr>
              <p:nvPr/>
            </p:nvSpPr>
            <p:spPr bwMode="auto">
              <a:xfrm>
                <a:off x="5481404" y="1565664"/>
                <a:ext cx="341669" cy="638901"/>
              </a:xfrm>
              <a:custGeom>
                <a:avLst/>
                <a:gdLst>
                  <a:gd name="T0" fmla="*/ 3593 w 3594"/>
                  <a:gd name="T1" fmla="*/ 2874 h 6719"/>
                  <a:gd name="T2" fmla="*/ 3593 w 3594"/>
                  <a:gd name="T3" fmla="*/ 2874 h 6719"/>
                  <a:gd name="T4" fmla="*/ 3000 w 3594"/>
                  <a:gd name="T5" fmla="*/ 625 h 6719"/>
                  <a:gd name="T6" fmla="*/ 2250 w 3594"/>
                  <a:gd name="T7" fmla="*/ 0 h 6719"/>
                  <a:gd name="T8" fmla="*/ 1375 w 3594"/>
                  <a:gd name="T9" fmla="*/ 0 h 6719"/>
                  <a:gd name="T10" fmla="*/ 625 w 3594"/>
                  <a:gd name="T11" fmla="*/ 625 h 6719"/>
                  <a:gd name="T12" fmla="*/ 0 w 3594"/>
                  <a:gd name="T13" fmla="*/ 2874 h 6719"/>
                  <a:gd name="T14" fmla="*/ 125 w 3594"/>
                  <a:gd name="T15" fmla="*/ 3249 h 6719"/>
                  <a:gd name="T16" fmla="*/ 500 w 3594"/>
                  <a:gd name="T17" fmla="*/ 2999 h 6719"/>
                  <a:gd name="T18" fmla="*/ 1000 w 3594"/>
                  <a:gd name="T19" fmla="*/ 1000 h 6719"/>
                  <a:gd name="T20" fmla="*/ 1250 w 3594"/>
                  <a:gd name="T21" fmla="*/ 1000 h 6719"/>
                  <a:gd name="T22" fmla="*/ 375 w 3594"/>
                  <a:gd name="T23" fmla="*/ 4093 h 6719"/>
                  <a:gd name="T24" fmla="*/ 1125 w 3594"/>
                  <a:gd name="T25" fmla="*/ 4093 h 6719"/>
                  <a:gd name="T26" fmla="*/ 1125 w 3594"/>
                  <a:gd name="T27" fmla="*/ 6343 h 6719"/>
                  <a:gd name="T28" fmla="*/ 1375 w 3594"/>
                  <a:gd name="T29" fmla="*/ 6718 h 6719"/>
                  <a:gd name="T30" fmla="*/ 1750 w 3594"/>
                  <a:gd name="T31" fmla="*/ 6343 h 6719"/>
                  <a:gd name="T32" fmla="*/ 1750 w 3594"/>
                  <a:gd name="T33" fmla="*/ 4093 h 6719"/>
                  <a:gd name="T34" fmla="*/ 2000 w 3594"/>
                  <a:gd name="T35" fmla="*/ 4093 h 6719"/>
                  <a:gd name="T36" fmla="*/ 2000 w 3594"/>
                  <a:gd name="T37" fmla="*/ 6343 h 6719"/>
                  <a:gd name="T38" fmla="*/ 2250 w 3594"/>
                  <a:gd name="T39" fmla="*/ 6718 h 6719"/>
                  <a:gd name="T40" fmla="*/ 2500 w 3594"/>
                  <a:gd name="T41" fmla="*/ 6343 h 6719"/>
                  <a:gd name="T42" fmla="*/ 2500 w 3594"/>
                  <a:gd name="T43" fmla="*/ 4093 h 6719"/>
                  <a:gd name="T44" fmla="*/ 3218 w 3594"/>
                  <a:gd name="T45" fmla="*/ 4093 h 6719"/>
                  <a:gd name="T46" fmla="*/ 2375 w 3594"/>
                  <a:gd name="T47" fmla="*/ 1000 h 6719"/>
                  <a:gd name="T48" fmla="*/ 2625 w 3594"/>
                  <a:gd name="T49" fmla="*/ 1000 h 6719"/>
                  <a:gd name="T50" fmla="*/ 3093 w 3594"/>
                  <a:gd name="T51" fmla="*/ 2999 h 6719"/>
                  <a:gd name="T52" fmla="*/ 3468 w 3594"/>
                  <a:gd name="T53" fmla="*/ 3249 h 6719"/>
                  <a:gd name="T54" fmla="*/ 3593 w 3594"/>
                  <a:gd name="T55" fmla="*/ 2874 h 6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94" h="6719">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99" name="Freeform 2"/>
              <p:cNvSpPr>
                <a:spLocks noChangeArrowheads="1"/>
              </p:cNvSpPr>
              <p:nvPr/>
            </p:nvSpPr>
            <p:spPr bwMode="auto">
              <a:xfrm>
                <a:off x="5588307" y="1426062"/>
                <a:ext cx="130798" cy="130799"/>
              </a:xfrm>
              <a:custGeom>
                <a:avLst/>
                <a:gdLst>
                  <a:gd name="T0" fmla="*/ 750 w 1376"/>
                  <a:gd name="T1" fmla="*/ 1375 h 1376"/>
                  <a:gd name="T2" fmla="*/ 750 w 1376"/>
                  <a:gd name="T3" fmla="*/ 1375 h 1376"/>
                  <a:gd name="T4" fmla="*/ 1375 w 1376"/>
                  <a:gd name="T5" fmla="*/ 625 h 1376"/>
                  <a:gd name="T6" fmla="*/ 750 w 1376"/>
                  <a:gd name="T7" fmla="*/ 0 h 1376"/>
                  <a:gd name="T8" fmla="*/ 0 w 1376"/>
                  <a:gd name="T9" fmla="*/ 625 h 1376"/>
                  <a:gd name="T10" fmla="*/ 750 w 1376"/>
                  <a:gd name="T11" fmla="*/ 1375 h 1376"/>
                </a:gdLst>
                <a:ahLst/>
                <a:cxnLst>
                  <a:cxn ang="0">
                    <a:pos x="T0" y="T1"/>
                  </a:cxn>
                  <a:cxn ang="0">
                    <a:pos x="T2" y="T3"/>
                  </a:cxn>
                  <a:cxn ang="0">
                    <a:pos x="T4" y="T5"/>
                  </a:cxn>
                  <a:cxn ang="0">
                    <a:pos x="T6" y="T7"/>
                  </a:cxn>
                  <a:cxn ang="0">
                    <a:pos x="T8" y="T9"/>
                  </a:cxn>
                  <a:cxn ang="0">
                    <a:pos x="T10" y="T11"/>
                  </a:cxn>
                </a:cxnLst>
                <a:rect l="0" t="0" r="r" b="b"/>
                <a:pathLst>
                  <a:path w="1376" h="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nvGrpSpPr>
            <p:cNvPr id="95" name="Group 94"/>
            <p:cNvGrpSpPr/>
            <p:nvPr/>
          </p:nvGrpSpPr>
          <p:grpSpPr>
            <a:xfrm>
              <a:off x="7512337" y="3600667"/>
              <a:ext cx="607828" cy="1588347"/>
              <a:chOff x="1006475" y="1212850"/>
              <a:chExt cx="585788" cy="1530350"/>
            </a:xfrm>
            <a:solidFill>
              <a:schemeClr val="accent2"/>
            </a:solidFill>
          </p:grpSpPr>
          <p:sp>
            <p:nvSpPr>
              <p:cNvPr id="96" name="Freeform 1"/>
              <p:cNvSpPr>
                <a:spLocks noChangeArrowheads="1"/>
              </p:cNvSpPr>
              <p:nvPr/>
            </p:nvSpPr>
            <p:spPr bwMode="auto">
              <a:xfrm>
                <a:off x="1006475" y="1516063"/>
                <a:ext cx="585788" cy="1227137"/>
              </a:xfrm>
              <a:custGeom>
                <a:avLst/>
                <a:gdLst>
                  <a:gd name="T0" fmla="*/ 1250 w 1626"/>
                  <a:gd name="T1" fmla="*/ 0 h 3408"/>
                  <a:gd name="T2" fmla="*/ 1250 w 1626"/>
                  <a:gd name="T3" fmla="*/ 0 h 3408"/>
                  <a:gd name="T4" fmla="*/ 375 w 1626"/>
                  <a:gd name="T5" fmla="*/ 0 h 3408"/>
                  <a:gd name="T6" fmla="*/ 0 w 1626"/>
                  <a:gd name="T7" fmla="*/ 407 h 3408"/>
                  <a:gd name="T8" fmla="*/ 0 w 1626"/>
                  <a:gd name="T9" fmla="*/ 1500 h 3408"/>
                  <a:gd name="T10" fmla="*/ 156 w 1626"/>
                  <a:gd name="T11" fmla="*/ 1625 h 3408"/>
                  <a:gd name="T12" fmla="*/ 281 w 1626"/>
                  <a:gd name="T13" fmla="*/ 1500 h 3408"/>
                  <a:gd name="T14" fmla="*/ 281 w 1626"/>
                  <a:gd name="T15" fmla="*/ 625 h 3408"/>
                  <a:gd name="T16" fmla="*/ 313 w 1626"/>
                  <a:gd name="T17" fmla="*/ 563 h 3408"/>
                  <a:gd name="T18" fmla="*/ 375 w 1626"/>
                  <a:gd name="T19" fmla="*/ 625 h 3408"/>
                  <a:gd name="T20" fmla="*/ 375 w 1626"/>
                  <a:gd name="T21" fmla="*/ 1688 h 3408"/>
                  <a:gd name="T22" fmla="*/ 375 w 1626"/>
                  <a:gd name="T23" fmla="*/ 1875 h 3408"/>
                  <a:gd name="T24" fmla="*/ 375 w 1626"/>
                  <a:gd name="T25" fmla="*/ 3188 h 3408"/>
                  <a:gd name="T26" fmla="*/ 563 w 1626"/>
                  <a:gd name="T27" fmla="*/ 3407 h 3408"/>
                  <a:gd name="T28" fmla="*/ 563 w 1626"/>
                  <a:gd name="T29" fmla="*/ 3407 h 3408"/>
                  <a:gd name="T30" fmla="*/ 719 w 1626"/>
                  <a:gd name="T31" fmla="*/ 3188 h 3408"/>
                  <a:gd name="T32" fmla="*/ 719 w 1626"/>
                  <a:gd name="T33" fmla="*/ 1875 h 3408"/>
                  <a:gd name="T34" fmla="*/ 813 w 1626"/>
                  <a:gd name="T35" fmla="*/ 1813 h 3408"/>
                  <a:gd name="T36" fmla="*/ 906 w 1626"/>
                  <a:gd name="T37" fmla="*/ 1875 h 3408"/>
                  <a:gd name="T38" fmla="*/ 906 w 1626"/>
                  <a:gd name="T39" fmla="*/ 3188 h 3408"/>
                  <a:gd name="T40" fmla="*/ 1062 w 1626"/>
                  <a:gd name="T41" fmla="*/ 3407 h 3408"/>
                  <a:gd name="T42" fmla="*/ 1062 w 1626"/>
                  <a:gd name="T43" fmla="*/ 3407 h 3408"/>
                  <a:gd name="T44" fmla="*/ 1250 w 1626"/>
                  <a:gd name="T45" fmla="*/ 3188 h 3408"/>
                  <a:gd name="T46" fmla="*/ 1250 w 1626"/>
                  <a:gd name="T47" fmla="*/ 1875 h 3408"/>
                  <a:gd name="T48" fmla="*/ 1250 w 1626"/>
                  <a:gd name="T49" fmla="*/ 1688 h 3408"/>
                  <a:gd name="T50" fmla="*/ 1250 w 1626"/>
                  <a:gd name="T51" fmla="*/ 625 h 3408"/>
                  <a:gd name="T52" fmla="*/ 1313 w 1626"/>
                  <a:gd name="T53" fmla="*/ 563 h 3408"/>
                  <a:gd name="T54" fmla="*/ 1344 w 1626"/>
                  <a:gd name="T55" fmla="*/ 625 h 3408"/>
                  <a:gd name="T56" fmla="*/ 1344 w 1626"/>
                  <a:gd name="T57" fmla="*/ 1500 h 3408"/>
                  <a:gd name="T58" fmla="*/ 1469 w 1626"/>
                  <a:gd name="T59" fmla="*/ 1625 h 3408"/>
                  <a:gd name="T60" fmla="*/ 1625 w 1626"/>
                  <a:gd name="T61" fmla="*/ 1500 h 3408"/>
                  <a:gd name="T62" fmla="*/ 1625 w 1626"/>
                  <a:gd name="T63" fmla="*/ 407 h 3408"/>
                  <a:gd name="T64" fmla="*/ 1250 w 1626"/>
                  <a:gd name="T65" fmla="*/ 0 h 3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6" h="3408">
                    <a:moveTo>
                      <a:pt x="1250" y="0"/>
                    </a:moveTo>
                    <a:lnTo>
                      <a:pt x="1250" y="0"/>
                    </a:lnTo>
                    <a:cubicBezTo>
                      <a:pt x="375" y="0"/>
                      <a:pt x="375" y="0"/>
                      <a:pt x="375" y="0"/>
                    </a:cubicBezTo>
                    <a:cubicBezTo>
                      <a:pt x="125" y="0"/>
                      <a:pt x="0" y="157"/>
                      <a:pt x="0" y="407"/>
                    </a:cubicBezTo>
                    <a:cubicBezTo>
                      <a:pt x="0" y="1500"/>
                      <a:pt x="0" y="1500"/>
                      <a:pt x="0" y="1500"/>
                    </a:cubicBezTo>
                    <a:cubicBezTo>
                      <a:pt x="0" y="1563"/>
                      <a:pt x="94" y="1625"/>
                      <a:pt x="156" y="1625"/>
                    </a:cubicBezTo>
                    <a:cubicBezTo>
                      <a:pt x="219" y="1625"/>
                      <a:pt x="281" y="1563"/>
                      <a:pt x="281" y="1500"/>
                    </a:cubicBezTo>
                    <a:cubicBezTo>
                      <a:pt x="281" y="1500"/>
                      <a:pt x="281" y="719"/>
                      <a:pt x="281" y="625"/>
                    </a:cubicBezTo>
                    <a:cubicBezTo>
                      <a:pt x="281" y="594"/>
                      <a:pt x="313" y="563"/>
                      <a:pt x="313" y="563"/>
                    </a:cubicBezTo>
                    <a:cubicBezTo>
                      <a:pt x="344" y="563"/>
                      <a:pt x="375" y="594"/>
                      <a:pt x="375" y="625"/>
                    </a:cubicBezTo>
                    <a:cubicBezTo>
                      <a:pt x="375" y="719"/>
                      <a:pt x="375" y="1375"/>
                      <a:pt x="375" y="1688"/>
                    </a:cubicBezTo>
                    <a:cubicBezTo>
                      <a:pt x="375" y="1875"/>
                      <a:pt x="375" y="1875"/>
                      <a:pt x="375" y="1875"/>
                    </a:cubicBezTo>
                    <a:cubicBezTo>
                      <a:pt x="375" y="3188"/>
                      <a:pt x="375" y="3188"/>
                      <a:pt x="375" y="3188"/>
                    </a:cubicBezTo>
                    <a:cubicBezTo>
                      <a:pt x="375" y="3282"/>
                      <a:pt x="469" y="3407"/>
                      <a:pt x="563" y="3407"/>
                    </a:cubicBezTo>
                    <a:lnTo>
                      <a:pt x="563" y="3407"/>
                    </a:lnTo>
                    <a:cubicBezTo>
                      <a:pt x="688" y="3407"/>
                      <a:pt x="719" y="3282"/>
                      <a:pt x="719" y="3188"/>
                    </a:cubicBezTo>
                    <a:cubicBezTo>
                      <a:pt x="719" y="3188"/>
                      <a:pt x="719" y="1969"/>
                      <a:pt x="719" y="1875"/>
                    </a:cubicBezTo>
                    <a:cubicBezTo>
                      <a:pt x="719" y="1844"/>
                      <a:pt x="781" y="1813"/>
                      <a:pt x="813" y="1813"/>
                    </a:cubicBezTo>
                    <a:cubicBezTo>
                      <a:pt x="875" y="1813"/>
                      <a:pt x="906" y="1844"/>
                      <a:pt x="906" y="1875"/>
                    </a:cubicBezTo>
                    <a:cubicBezTo>
                      <a:pt x="906" y="1969"/>
                      <a:pt x="906" y="3188"/>
                      <a:pt x="906" y="3188"/>
                    </a:cubicBezTo>
                    <a:cubicBezTo>
                      <a:pt x="906" y="3282"/>
                      <a:pt x="969" y="3407"/>
                      <a:pt x="1062" y="3407"/>
                    </a:cubicBezTo>
                    <a:lnTo>
                      <a:pt x="1062" y="3407"/>
                    </a:lnTo>
                    <a:cubicBezTo>
                      <a:pt x="1156" y="3407"/>
                      <a:pt x="1250" y="3282"/>
                      <a:pt x="1250" y="3188"/>
                    </a:cubicBezTo>
                    <a:cubicBezTo>
                      <a:pt x="1250" y="1875"/>
                      <a:pt x="1250" y="1875"/>
                      <a:pt x="1250" y="1875"/>
                    </a:cubicBezTo>
                    <a:cubicBezTo>
                      <a:pt x="1250" y="1688"/>
                      <a:pt x="1250" y="1688"/>
                      <a:pt x="1250" y="1688"/>
                    </a:cubicBezTo>
                    <a:cubicBezTo>
                      <a:pt x="1250" y="1375"/>
                      <a:pt x="1250" y="719"/>
                      <a:pt x="1250" y="625"/>
                    </a:cubicBezTo>
                    <a:cubicBezTo>
                      <a:pt x="1250" y="594"/>
                      <a:pt x="1281" y="563"/>
                      <a:pt x="1313" y="563"/>
                    </a:cubicBezTo>
                    <a:cubicBezTo>
                      <a:pt x="1313" y="563"/>
                      <a:pt x="1344" y="594"/>
                      <a:pt x="1344" y="625"/>
                    </a:cubicBezTo>
                    <a:cubicBezTo>
                      <a:pt x="1344" y="719"/>
                      <a:pt x="1344" y="1500"/>
                      <a:pt x="1344" y="1500"/>
                    </a:cubicBezTo>
                    <a:cubicBezTo>
                      <a:pt x="1344" y="1563"/>
                      <a:pt x="1406" y="1625"/>
                      <a:pt x="1469" y="1625"/>
                    </a:cubicBezTo>
                    <a:cubicBezTo>
                      <a:pt x="1563" y="1625"/>
                      <a:pt x="1625" y="1563"/>
                      <a:pt x="1625" y="1500"/>
                    </a:cubicBezTo>
                    <a:cubicBezTo>
                      <a:pt x="1625" y="407"/>
                      <a:pt x="1625" y="407"/>
                      <a:pt x="1625" y="407"/>
                    </a:cubicBezTo>
                    <a:cubicBezTo>
                      <a:pt x="1625" y="157"/>
                      <a:pt x="1500" y="0"/>
                      <a:pt x="1250"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97" name="Freeform 2"/>
              <p:cNvSpPr>
                <a:spLocks noChangeArrowheads="1"/>
              </p:cNvSpPr>
              <p:nvPr/>
            </p:nvSpPr>
            <p:spPr bwMode="auto">
              <a:xfrm>
                <a:off x="1185863" y="1212850"/>
                <a:ext cx="225425" cy="225425"/>
              </a:xfrm>
              <a:custGeom>
                <a:avLst/>
                <a:gdLst>
                  <a:gd name="T0" fmla="*/ 313 w 626"/>
                  <a:gd name="T1" fmla="*/ 0 h 626"/>
                  <a:gd name="T2" fmla="*/ 313 w 626"/>
                  <a:gd name="T3" fmla="*/ 0 h 626"/>
                  <a:gd name="T4" fmla="*/ 0 w 626"/>
                  <a:gd name="T5" fmla="*/ 312 h 626"/>
                  <a:gd name="T6" fmla="*/ 313 w 626"/>
                  <a:gd name="T7" fmla="*/ 625 h 626"/>
                  <a:gd name="T8" fmla="*/ 625 w 626"/>
                  <a:gd name="T9" fmla="*/ 312 h 626"/>
                  <a:gd name="T10" fmla="*/ 313 w 626"/>
                  <a:gd name="T11" fmla="*/ 0 h 626"/>
                </a:gdLst>
                <a:ahLst/>
                <a:cxnLst>
                  <a:cxn ang="0">
                    <a:pos x="T0" y="T1"/>
                  </a:cxn>
                  <a:cxn ang="0">
                    <a:pos x="T2" y="T3"/>
                  </a:cxn>
                  <a:cxn ang="0">
                    <a:pos x="T4" y="T5"/>
                  </a:cxn>
                  <a:cxn ang="0">
                    <a:pos x="T6" y="T7"/>
                  </a:cxn>
                  <a:cxn ang="0">
                    <a:pos x="T8" y="T9"/>
                  </a:cxn>
                  <a:cxn ang="0">
                    <a:pos x="T10" y="T11"/>
                  </a:cxn>
                </a:cxnLst>
                <a:rect l="0" t="0" r="r" b="b"/>
                <a:pathLst>
                  <a:path w="626" h="626">
                    <a:moveTo>
                      <a:pt x="313" y="0"/>
                    </a:moveTo>
                    <a:lnTo>
                      <a:pt x="313" y="0"/>
                    </a:lnTo>
                    <a:cubicBezTo>
                      <a:pt x="156" y="0"/>
                      <a:pt x="0" y="156"/>
                      <a:pt x="0" y="312"/>
                    </a:cubicBezTo>
                    <a:cubicBezTo>
                      <a:pt x="0" y="500"/>
                      <a:pt x="156" y="625"/>
                      <a:pt x="313" y="625"/>
                    </a:cubicBezTo>
                    <a:cubicBezTo>
                      <a:pt x="500" y="625"/>
                      <a:pt x="625" y="500"/>
                      <a:pt x="625" y="312"/>
                    </a:cubicBezTo>
                    <a:cubicBezTo>
                      <a:pt x="625" y="156"/>
                      <a:pt x="500" y="0"/>
                      <a:pt x="313" y="0"/>
                    </a:cubicBez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p>
            </p:txBody>
          </p:sp>
        </p:grpSp>
      </p:grpSp>
      <p:cxnSp>
        <p:nvCxnSpPr>
          <p:cNvPr id="162" name="Straight Connector 161"/>
          <p:cNvCxnSpPr/>
          <p:nvPr/>
        </p:nvCxnSpPr>
        <p:spPr>
          <a:xfrm flipH="1" flipV="1">
            <a:off x="396497" y="3757364"/>
            <a:ext cx="1091792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3" name="Rectangle 162"/>
          <p:cNvSpPr/>
          <p:nvPr/>
        </p:nvSpPr>
        <p:spPr>
          <a:xfrm>
            <a:off x="1928433" y="4117703"/>
            <a:ext cx="2704610" cy="1631216"/>
          </a:xfrm>
          <a:prstGeom prst="rect">
            <a:avLst/>
          </a:prstGeom>
        </p:spPr>
        <p:txBody>
          <a:bodyPr wrap="square">
            <a:spAutoFit/>
          </a:bodyPr>
          <a:lstStyle/>
          <a:p>
            <a:pPr algn="just"/>
            <a:r>
              <a:rPr lang="mn-MN" sz="2000" dirty="0" smtClean="0">
                <a:solidFill>
                  <a:srgbClr val="FF0000"/>
                </a:solidFill>
                <a:latin typeface="Arial" panose="020B0604020202020204" pitchFamily="34" charset="0"/>
                <a:cs typeface="Arial" panose="020B0604020202020204" pitchFamily="34" charset="0"/>
              </a:rPr>
              <a:t>Багийн иргэдийн саналыг эрэмбэлсэн үр дүнг иргэдэд МЭДЭЭЛЭХ ТУХАЙ ЗААЛТ БАЙХГҮЙ </a:t>
            </a:r>
            <a:endParaRPr lang="mn-MN" sz="2000" dirty="0">
              <a:solidFill>
                <a:srgbClr val="FF0000"/>
              </a:solidFill>
            </a:endParaRPr>
          </a:p>
        </p:txBody>
      </p:sp>
      <p:grpSp>
        <p:nvGrpSpPr>
          <p:cNvPr id="164" name="Group 163"/>
          <p:cNvGrpSpPr>
            <a:grpSpLocks/>
          </p:cNvGrpSpPr>
          <p:nvPr/>
        </p:nvGrpSpPr>
        <p:grpSpPr bwMode="auto">
          <a:xfrm>
            <a:off x="6803488" y="4278447"/>
            <a:ext cx="1007761" cy="1423932"/>
            <a:chOff x="9829438" y="5671231"/>
            <a:chExt cx="4196867" cy="5545360"/>
          </a:xfrm>
        </p:grpSpPr>
        <p:sp>
          <p:nvSpPr>
            <p:cNvPr id="165" name="Freeform 37"/>
            <p:cNvSpPr>
              <a:spLocks noChangeArrowheads="1"/>
            </p:cNvSpPr>
            <p:nvPr/>
          </p:nvSpPr>
          <p:spPr bwMode="auto">
            <a:xfrm>
              <a:off x="10221574" y="5671231"/>
              <a:ext cx="3461613" cy="3454015"/>
            </a:xfrm>
            <a:custGeom>
              <a:avLst/>
              <a:gdLst>
                <a:gd name="T0" fmla="*/ 3028 w 6055"/>
                <a:gd name="T1" fmla="*/ 0 h 6044"/>
                <a:gd name="T2" fmla="*/ 3028 w 6055"/>
                <a:gd name="T3" fmla="*/ 0 h 6044"/>
                <a:gd name="T4" fmla="*/ 0 w 6055"/>
                <a:gd name="T5" fmla="*/ 3021 h 6044"/>
                <a:gd name="T6" fmla="*/ 212 w 6055"/>
                <a:gd name="T7" fmla="*/ 4128 h 6044"/>
                <a:gd name="T8" fmla="*/ 285 w 6055"/>
                <a:gd name="T9" fmla="*/ 4221 h 6044"/>
                <a:gd name="T10" fmla="*/ 425 w 6055"/>
                <a:gd name="T11" fmla="*/ 4418 h 6044"/>
                <a:gd name="T12" fmla="*/ 425 w 6055"/>
                <a:gd name="T13" fmla="*/ 4428 h 6044"/>
                <a:gd name="T14" fmla="*/ 606 w 6055"/>
                <a:gd name="T15" fmla="*/ 4630 h 6044"/>
                <a:gd name="T16" fmla="*/ 560 w 6055"/>
                <a:gd name="T17" fmla="*/ 4765 h 6044"/>
                <a:gd name="T18" fmla="*/ 1838 w 6055"/>
                <a:gd name="T19" fmla="*/ 5799 h 6044"/>
                <a:gd name="T20" fmla="*/ 2096 w 6055"/>
                <a:gd name="T21" fmla="*/ 5541 h 6044"/>
                <a:gd name="T22" fmla="*/ 2960 w 6055"/>
                <a:gd name="T23" fmla="*/ 6043 h 6044"/>
                <a:gd name="T24" fmla="*/ 3012 w 6055"/>
                <a:gd name="T25" fmla="*/ 6043 h 6044"/>
                <a:gd name="T26" fmla="*/ 3876 w 6055"/>
                <a:gd name="T27" fmla="*/ 5541 h 6044"/>
                <a:gd name="T28" fmla="*/ 4160 w 6055"/>
                <a:gd name="T29" fmla="*/ 5826 h 6044"/>
                <a:gd name="T30" fmla="*/ 6054 w 6055"/>
                <a:gd name="T31" fmla="*/ 3021 h 6044"/>
                <a:gd name="T32" fmla="*/ 6054 w 6055"/>
                <a:gd name="T33" fmla="*/ 3021 h 6044"/>
                <a:gd name="T34" fmla="*/ 3028 w 6055"/>
                <a:gd name="T35" fmla="*/ 0 h 6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55" h="6044">
                  <a:moveTo>
                    <a:pt x="3028" y="0"/>
                  </a:moveTo>
                  <a:lnTo>
                    <a:pt x="3028" y="0"/>
                  </a:lnTo>
                  <a:cubicBezTo>
                    <a:pt x="1357" y="0"/>
                    <a:pt x="0" y="1350"/>
                    <a:pt x="0" y="3021"/>
                  </a:cubicBezTo>
                  <a:cubicBezTo>
                    <a:pt x="0" y="3409"/>
                    <a:pt x="79" y="3787"/>
                    <a:pt x="212" y="4128"/>
                  </a:cubicBezTo>
                  <a:cubicBezTo>
                    <a:pt x="239" y="4155"/>
                    <a:pt x="264" y="4190"/>
                    <a:pt x="285" y="4221"/>
                  </a:cubicBezTo>
                  <a:cubicBezTo>
                    <a:pt x="368" y="4253"/>
                    <a:pt x="425" y="4330"/>
                    <a:pt x="425" y="4418"/>
                  </a:cubicBezTo>
                  <a:cubicBezTo>
                    <a:pt x="425" y="4423"/>
                    <a:pt x="425" y="4423"/>
                    <a:pt x="425" y="4428"/>
                  </a:cubicBezTo>
                  <a:cubicBezTo>
                    <a:pt x="528" y="4438"/>
                    <a:pt x="606" y="4527"/>
                    <a:pt x="606" y="4630"/>
                  </a:cubicBezTo>
                  <a:cubicBezTo>
                    <a:pt x="606" y="4682"/>
                    <a:pt x="585" y="4729"/>
                    <a:pt x="560" y="4765"/>
                  </a:cubicBezTo>
                  <a:cubicBezTo>
                    <a:pt x="875" y="5220"/>
                    <a:pt x="1320" y="5577"/>
                    <a:pt x="1838" y="5799"/>
                  </a:cubicBezTo>
                  <a:cubicBezTo>
                    <a:pt x="2096" y="5541"/>
                    <a:pt x="2096" y="5541"/>
                    <a:pt x="2096" y="5541"/>
                  </a:cubicBezTo>
                  <a:cubicBezTo>
                    <a:pt x="2960" y="6043"/>
                    <a:pt x="2960" y="6043"/>
                    <a:pt x="2960" y="6043"/>
                  </a:cubicBezTo>
                  <a:cubicBezTo>
                    <a:pt x="2976" y="6043"/>
                    <a:pt x="2997" y="6043"/>
                    <a:pt x="3012" y="6043"/>
                  </a:cubicBezTo>
                  <a:cubicBezTo>
                    <a:pt x="3876" y="5541"/>
                    <a:pt x="3876" y="5541"/>
                    <a:pt x="3876" y="5541"/>
                  </a:cubicBezTo>
                  <a:cubicBezTo>
                    <a:pt x="4160" y="5826"/>
                    <a:pt x="4160" y="5826"/>
                    <a:pt x="4160" y="5826"/>
                  </a:cubicBezTo>
                  <a:cubicBezTo>
                    <a:pt x="5268" y="5381"/>
                    <a:pt x="6054" y="4288"/>
                    <a:pt x="6054" y="3021"/>
                  </a:cubicBezTo>
                  <a:lnTo>
                    <a:pt x="6054" y="3021"/>
                  </a:lnTo>
                  <a:cubicBezTo>
                    <a:pt x="6054" y="1350"/>
                    <a:pt x="4699" y="0"/>
                    <a:pt x="3028" y="0"/>
                  </a:cubicBezTo>
                </a:path>
              </a:pathLst>
            </a:custGeom>
            <a:solidFill>
              <a:schemeClr val="accent3">
                <a:lumMod val="60000"/>
                <a:lumOff val="40000"/>
              </a:schemeClr>
            </a:solid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sp>
          <p:nvSpPr>
            <p:cNvPr id="166" name="Freeform 38"/>
            <p:cNvSpPr>
              <a:spLocks noChangeArrowheads="1"/>
            </p:cNvSpPr>
            <p:nvPr/>
          </p:nvSpPr>
          <p:spPr bwMode="auto">
            <a:xfrm>
              <a:off x="10343406" y="8028172"/>
              <a:ext cx="225886" cy="366636"/>
            </a:xfrm>
            <a:custGeom>
              <a:avLst/>
              <a:gdLst>
                <a:gd name="T0" fmla="*/ 0 w 395"/>
                <a:gd name="T1" fmla="*/ 0 h 638"/>
                <a:gd name="T2" fmla="*/ 0 w 395"/>
                <a:gd name="T3" fmla="*/ 0 h 638"/>
                <a:gd name="T4" fmla="*/ 113805370 w 395"/>
                <a:gd name="T5" fmla="*/ 210362290 h 638"/>
                <a:gd name="T6" fmla="*/ 128848806 w 395"/>
                <a:gd name="T7" fmla="*/ 165780386 h 638"/>
                <a:gd name="T8" fmla="*/ 69656952 w 395"/>
                <a:gd name="T9" fmla="*/ 99071598 h 638"/>
                <a:gd name="T10" fmla="*/ 69656952 w 395"/>
                <a:gd name="T11" fmla="*/ 95769576 h 638"/>
                <a:gd name="T12" fmla="*/ 23873005 w 395"/>
                <a:gd name="T13" fmla="*/ 30712374 h 638"/>
                <a:gd name="T14" fmla="*/ 0 w 395"/>
                <a:gd name="T15" fmla="*/ 0 h 6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5" h="638">
                  <a:moveTo>
                    <a:pt x="0" y="0"/>
                  </a:moveTo>
                  <a:lnTo>
                    <a:pt x="0" y="0"/>
                  </a:lnTo>
                  <a:cubicBezTo>
                    <a:pt x="89" y="228"/>
                    <a:pt x="208" y="441"/>
                    <a:pt x="348" y="637"/>
                  </a:cubicBezTo>
                  <a:cubicBezTo>
                    <a:pt x="373" y="601"/>
                    <a:pt x="394" y="554"/>
                    <a:pt x="394" y="502"/>
                  </a:cubicBezTo>
                  <a:cubicBezTo>
                    <a:pt x="394" y="399"/>
                    <a:pt x="316" y="310"/>
                    <a:pt x="213" y="300"/>
                  </a:cubicBezTo>
                  <a:cubicBezTo>
                    <a:pt x="213" y="295"/>
                    <a:pt x="213" y="295"/>
                    <a:pt x="213" y="290"/>
                  </a:cubicBezTo>
                  <a:cubicBezTo>
                    <a:pt x="213" y="202"/>
                    <a:pt x="156" y="125"/>
                    <a:pt x="73" y="93"/>
                  </a:cubicBezTo>
                  <a:cubicBezTo>
                    <a:pt x="52" y="62"/>
                    <a:pt x="27" y="27"/>
                    <a:pt x="0" y="0"/>
                  </a:cubicBezTo>
                </a:path>
              </a:pathLst>
            </a:custGeom>
            <a:solidFill>
              <a:srgbClr val="F5F4E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7" name="Freeform 39"/>
            <p:cNvSpPr>
              <a:spLocks noChangeArrowheads="1"/>
            </p:cNvSpPr>
            <p:nvPr/>
          </p:nvSpPr>
          <p:spPr bwMode="auto">
            <a:xfrm>
              <a:off x="9878544" y="8836733"/>
              <a:ext cx="4098658" cy="2366762"/>
            </a:xfrm>
            <a:custGeom>
              <a:avLst/>
              <a:gdLst>
                <a:gd name="T0" fmla="*/ 2147483647 w 7173"/>
                <a:gd name="T1" fmla="*/ 1135245047 h 4145"/>
                <a:gd name="T2" fmla="*/ 2147483647 w 7173"/>
                <a:gd name="T3" fmla="*/ 1135245047 h 4145"/>
                <a:gd name="T4" fmla="*/ 2069348665 w 7173"/>
                <a:gd name="T5" fmla="*/ 1351078507 h 4145"/>
                <a:gd name="T6" fmla="*/ 271973576 w 7173"/>
                <a:gd name="T7" fmla="*/ 1351078507 h 4145"/>
                <a:gd name="T8" fmla="*/ 11753712 w 7173"/>
                <a:gd name="T9" fmla="*/ 1135245047 h 4145"/>
                <a:gd name="T10" fmla="*/ 89787044 w 7173"/>
                <a:gd name="T11" fmla="*/ 434927287 h 4145"/>
                <a:gd name="T12" fmla="*/ 358169367 w 7173"/>
                <a:gd name="T13" fmla="*/ 210942909 h 4145"/>
                <a:gd name="T14" fmla="*/ 772169722 w 7173"/>
                <a:gd name="T15" fmla="*/ 107917015 h 4145"/>
                <a:gd name="T16" fmla="*/ 880240445 w 7173"/>
                <a:gd name="T17" fmla="*/ 0 h 4145"/>
                <a:gd name="T18" fmla="*/ 1170824541 w 7173"/>
                <a:gd name="T19" fmla="*/ 168558705 h 4145"/>
                <a:gd name="T20" fmla="*/ 1461408066 w 7173"/>
                <a:gd name="T21" fmla="*/ 0 h 4145"/>
                <a:gd name="T22" fmla="*/ 1567846869 w 7173"/>
                <a:gd name="T23" fmla="*/ 107917015 h 4145"/>
                <a:gd name="T24" fmla="*/ 1983479715 w 7173"/>
                <a:gd name="T25" fmla="*/ 210942909 h 4145"/>
                <a:gd name="T26" fmla="*/ 2147483647 w 7173"/>
                <a:gd name="T27" fmla="*/ 434927287 h 4145"/>
                <a:gd name="T28" fmla="*/ 2147483647 w 7173"/>
                <a:gd name="T29" fmla="*/ 1135245047 h 41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173" h="4145">
                  <a:moveTo>
                    <a:pt x="7135" y="3482"/>
                  </a:moveTo>
                  <a:lnTo>
                    <a:pt x="7135" y="3482"/>
                  </a:lnTo>
                  <a:cubicBezTo>
                    <a:pt x="7172" y="3844"/>
                    <a:pt x="6815" y="4144"/>
                    <a:pt x="6338" y="4144"/>
                  </a:cubicBezTo>
                  <a:cubicBezTo>
                    <a:pt x="833" y="4144"/>
                    <a:pt x="833" y="4144"/>
                    <a:pt x="833" y="4144"/>
                  </a:cubicBezTo>
                  <a:cubicBezTo>
                    <a:pt x="358" y="4144"/>
                    <a:pt x="0" y="3844"/>
                    <a:pt x="36" y="3482"/>
                  </a:cubicBezTo>
                  <a:cubicBezTo>
                    <a:pt x="275" y="1334"/>
                    <a:pt x="275" y="1334"/>
                    <a:pt x="275" y="1334"/>
                  </a:cubicBezTo>
                  <a:cubicBezTo>
                    <a:pt x="306" y="1024"/>
                    <a:pt x="683" y="739"/>
                    <a:pt x="1097" y="647"/>
                  </a:cubicBezTo>
                  <a:cubicBezTo>
                    <a:pt x="1330" y="589"/>
                    <a:pt x="1992" y="419"/>
                    <a:pt x="2365" y="331"/>
                  </a:cubicBezTo>
                  <a:cubicBezTo>
                    <a:pt x="2696" y="0"/>
                    <a:pt x="2696" y="0"/>
                    <a:pt x="2696" y="0"/>
                  </a:cubicBezTo>
                  <a:cubicBezTo>
                    <a:pt x="3586" y="517"/>
                    <a:pt x="3586" y="517"/>
                    <a:pt x="3586" y="517"/>
                  </a:cubicBezTo>
                  <a:cubicBezTo>
                    <a:pt x="4476" y="0"/>
                    <a:pt x="4476" y="0"/>
                    <a:pt x="4476" y="0"/>
                  </a:cubicBezTo>
                  <a:cubicBezTo>
                    <a:pt x="4802" y="331"/>
                    <a:pt x="4802" y="331"/>
                    <a:pt x="4802" y="331"/>
                  </a:cubicBezTo>
                  <a:cubicBezTo>
                    <a:pt x="4802" y="331"/>
                    <a:pt x="5842" y="589"/>
                    <a:pt x="6075" y="647"/>
                  </a:cubicBezTo>
                  <a:cubicBezTo>
                    <a:pt x="6489" y="739"/>
                    <a:pt x="6867" y="1024"/>
                    <a:pt x="6898" y="1334"/>
                  </a:cubicBezTo>
                  <a:cubicBezTo>
                    <a:pt x="7135" y="3482"/>
                    <a:pt x="7135" y="3482"/>
                    <a:pt x="7135" y="3482"/>
                  </a:cubicBezTo>
                </a:path>
              </a:pathLst>
            </a:custGeom>
            <a:solidFill>
              <a:srgbClr val="FDFE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8" name="Freeform 40"/>
            <p:cNvSpPr>
              <a:spLocks noChangeArrowheads="1"/>
            </p:cNvSpPr>
            <p:nvPr/>
          </p:nvSpPr>
          <p:spPr bwMode="auto">
            <a:xfrm>
              <a:off x="11927873" y="8836733"/>
              <a:ext cx="2049329" cy="2366764"/>
            </a:xfrm>
            <a:custGeom>
              <a:avLst/>
              <a:gdLst>
                <a:gd name="T0" fmla="*/ 1158421639 w 3587"/>
                <a:gd name="T1" fmla="*/ 1135245047 h 4145"/>
                <a:gd name="T2" fmla="*/ 1158421639 w 3587"/>
                <a:gd name="T3" fmla="*/ 1135245047 h 4145"/>
                <a:gd name="T4" fmla="*/ 1081063040 w 3587"/>
                <a:gd name="T5" fmla="*/ 434927287 h 4145"/>
                <a:gd name="T6" fmla="*/ 812428973 w 3587"/>
                <a:gd name="T7" fmla="*/ 210942909 h 4145"/>
                <a:gd name="T8" fmla="*/ 396912235 w 3587"/>
                <a:gd name="T9" fmla="*/ 107917015 h 4145"/>
                <a:gd name="T10" fmla="*/ 290503098 w 3587"/>
                <a:gd name="T11" fmla="*/ 0 h 4145"/>
                <a:gd name="T12" fmla="*/ 0 w 3587"/>
                <a:gd name="T13" fmla="*/ 168558705 h 4145"/>
                <a:gd name="T14" fmla="*/ 1632265 w 3587"/>
                <a:gd name="T15" fmla="*/ 1351078507 h 4145"/>
                <a:gd name="T16" fmla="*/ 898274548 w 3587"/>
                <a:gd name="T17" fmla="*/ 1351078507 h 4145"/>
                <a:gd name="T18" fmla="*/ 1158421639 w 3587"/>
                <a:gd name="T19" fmla="*/ 1135245047 h 4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87" h="4145">
                  <a:moveTo>
                    <a:pt x="3549" y="3482"/>
                  </a:moveTo>
                  <a:lnTo>
                    <a:pt x="3549" y="3482"/>
                  </a:lnTo>
                  <a:cubicBezTo>
                    <a:pt x="3312" y="1334"/>
                    <a:pt x="3312" y="1334"/>
                    <a:pt x="3312" y="1334"/>
                  </a:cubicBezTo>
                  <a:cubicBezTo>
                    <a:pt x="3281" y="1024"/>
                    <a:pt x="2903" y="739"/>
                    <a:pt x="2489" y="647"/>
                  </a:cubicBezTo>
                  <a:cubicBezTo>
                    <a:pt x="2209" y="579"/>
                    <a:pt x="1216" y="331"/>
                    <a:pt x="1216" y="331"/>
                  </a:cubicBezTo>
                  <a:cubicBezTo>
                    <a:pt x="890" y="0"/>
                    <a:pt x="890" y="0"/>
                    <a:pt x="890" y="0"/>
                  </a:cubicBezTo>
                  <a:cubicBezTo>
                    <a:pt x="0" y="517"/>
                    <a:pt x="0" y="517"/>
                    <a:pt x="0" y="517"/>
                  </a:cubicBezTo>
                  <a:cubicBezTo>
                    <a:pt x="5" y="4144"/>
                    <a:pt x="5" y="4144"/>
                    <a:pt x="5" y="4144"/>
                  </a:cubicBezTo>
                  <a:cubicBezTo>
                    <a:pt x="2752" y="4144"/>
                    <a:pt x="2752" y="4144"/>
                    <a:pt x="2752" y="4144"/>
                  </a:cubicBezTo>
                  <a:cubicBezTo>
                    <a:pt x="3229" y="4144"/>
                    <a:pt x="3586" y="3844"/>
                    <a:pt x="3549" y="3482"/>
                  </a:cubicBezTo>
                </a:path>
              </a:pathLst>
            </a:custGeom>
            <a:solidFill>
              <a:srgbClr val="E2E1E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9" name="Freeform 41"/>
            <p:cNvSpPr>
              <a:spLocks noChangeArrowheads="1"/>
            </p:cNvSpPr>
            <p:nvPr/>
          </p:nvSpPr>
          <p:spPr bwMode="auto">
            <a:xfrm>
              <a:off x="11230578" y="9023326"/>
              <a:ext cx="697295" cy="556500"/>
            </a:xfrm>
            <a:custGeom>
              <a:avLst/>
              <a:gdLst>
                <a:gd name="T0" fmla="*/ 0 w 1222"/>
                <a:gd name="T1" fmla="*/ 0 h 969"/>
                <a:gd name="T2" fmla="*/ 271228925 w 1222"/>
                <a:gd name="T3" fmla="*/ 319270195 h 969"/>
                <a:gd name="T4" fmla="*/ 272856897 w 1222"/>
                <a:gd name="T5" fmla="*/ 319270195 h 969"/>
                <a:gd name="T6" fmla="*/ 397563144 w 1222"/>
                <a:gd name="T7" fmla="*/ 192946992 h 969"/>
                <a:gd name="T8" fmla="*/ 397563144 w 1222"/>
                <a:gd name="T9" fmla="*/ 190968517 h 969"/>
                <a:gd name="T10" fmla="*/ 397563144 w 1222"/>
                <a:gd name="T11" fmla="*/ 192946992 h 969"/>
                <a:gd name="T12" fmla="*/ 397563144 w 1222"/>
                <a:gd name="T13" fmla="*/ 192946992 h 969"/>
                <a:gd name="T14" fmla="*/ 397563144 w 1222"/>
                <a:gd name="T15" fmla="*/ 61347090 h 969"/>
                <a:gd name="T16" fmla="*/ 397563144 w 1222"/>
                <a:gd name="T17" fmla="*/ 61347090 h 969"/>
                <a:gd name="T18" fmla="*/ 0 w 1222"/>
                <a:gd name="T19" fmla="*/ 0 h 9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22" h="969">
                  <a:moveTo>
                    <a:pt x="0" y="0"/>
                  </a:moveTo>
                  <a:lnTo>
                    <a:pt x="833" y="968"/>
                  </a:lnTo>
                  <a:lnTo>
                    <a:pt x="838" y="968"/>
                  </a:lnTo>
                  <a:lnTo>
                    <a:pt x="1221" y="585"/>
                  </a:lnTo>
                  <a:lnTo>
                    <a:pt x="1221" y="579"/>
                  </a:lnTo>
                  <a:lnTo>
                    <a:pt x="1221" y="585"/>
                  </a:lnTo>
                  <a:lnTo>
                    <a:pt x="1221" y="186"/>
                  </a:ln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0" name="Freeform 42"/>
            <p:cNvSpPr>
              <a:spLocks noChangeArrowheads="1"/>
            </p:cNvSpPr>
            <p:nvPr/>
          </p:nvSpPr>
          <p:spPr bwMode="auto">
            <a:xfrm>
              <a:off x="11230578" y="9023326"/>
              <a:ext cx="697295" cy="556500"/>
            </a:xfrm>
            <a:custGeom>
              <a:avLst/>
              <a:gdLst>
                <a:gd name="T0" fmla="*/ 0 w 1222"/>
                <a:gd name="T1" fmla="*/ 0 h 969"/>
                <a:gd name="T2" fmla="*/ 271228925 w 1222"/>
                <a:gd name="T3" fmla="*/ 319270195 h 969"/>
                <a:gd name="T4" fmla="*/ 272856897 w 1222"/>
                <a:gd name="T5" fmla="*/ 319270195 h 969"/>
                <a:gd name="T6" fmla="*/ 397563144 w 1222"/>
                <a:gd name="T7" fmla="*/ 192946992 h 969"/>
                <a:gd name="T8" fmla="*/ 397563144 w 1222"/>
                <a:gd name="T9" fmla="*/ 190968517 h 969"/>
                <a:gd name="T10" fmla="*/ 397563144 w 1222"/>
                <a:gd name="T11" fmla="*/ 192946992 h 969"/>
                <a:gd name="T12" fmla="*/ 397563144 w 1222"/>
                <a:gd name="T13" fmla="*/ 192946992 h 969"/>
                <a:gd name="T14" fmla="*/ 397563144 w 1222"/>
                <a:gd name="T15" fmla="*/ 61347090 h 969"/>
                <a:gd name="T16" fmla="*/ 397563144 w 1222"/>
                <a:gd name="T17" fmla="*/ 61347090 h 969"/>
                <a:gd name="T18" fmla="*/ 0 w 1222"/>
                <a:gd name="T19" fmla="*/ 0 h 9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22" h="969">
                  <a:moveTo>
                    <a:pt x="0" y="0"/>
                  </a:moveTo>
                  <a:lnTo>
                    <a:pt x="833" y="968"/>
                  </a:lnTo>
                  <a:lnTo>
                    <a:pt x="838" y="968"/>
                  </a:lnTo>
                  <a:lnTo>
                    <a:pt x="1221" y="585"/>
                  </a:lnTo>
                  <a:lnTo>
                    <a:pt x="1221" y="579"/>
                  </a:lnTo>
                  <a:lnTo>
                    <a:pt x="1221" y="585"/>
                  </a:lnTo>
                  <a:lnTo>
                    <a:pt x="1221" y="186"/>
                  </a:ln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1" name="Freeform 43"/>
            <p:cNvSpPr>
              <a:spLocks noChangeArrowheads="1"/>
            </p:cNvSpPr>
            <p:nvPr/>
          </p:nvSpPr>
          <p:spPr bwMode="auto">
            <a:xfrm>
              <a:off x="12625169" y="9023326"/>
              <a:ext cx="3273" cy="3273"/>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2" name="Freeform 44"/>
            <p:cNvSpPr>
              <a:spLocks noChangeArrowheads="1"/>
            </p:cNvSpPr>
            <p:nvPr/>
          </p:nvSpPr>
          <p:spPr bwMode="auto">
            <a:xfrm>
              <a:off x="12625169" y="9023326"/>
              <a:ext cx="3273" cy="3273"/>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solidFill>
              <a:srgbClr val="D1CFC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3" name="Freeform 45"/>
            <p:cNvSpPr>
              <a:spLocks noChangeArrowheads="1"/>
            </p:cNvSpPr>
            <p:nvPr/>
          </p:nvSpPr>
          <p:spPr bwMode="auto">
            <a:xfrm>
              <a:off x="11927873" y="9023326"/>
              <a:ext cx="697296" cy="556500"/>
            </a:xfrm>
            <a:custGeom>
              <a:avLst/>
              <a:gdLst>
                <a:gd name="T0" fmla="*/ 397239782 w 1223"/>
                <a:gd name="T1" fmla="*/ 0 h 969"/>
                <a:gd name="T2" fmla="*/ 397239782 w 1223"/>
                <a:gd name="T3" fmla="*/ 0 h 969"/>
                <a:gd name="T4" fmla="*/ 0 w 1223"/>
                <a:gd name="T5" fmla="*/ 61347090 h 969"/>
                <a:gd name="T6" fmla="*/ 0 w 1223"/>
                <a:gd name="T7" fmla="*/ 192946992 h 969"/>
                <a:gd name="T8" fmla="*/ 124502971 w 1223"/>
                <a:gd name="T9" fmla="*/ 319270195 h 969"/>
                <a:gd name="T10" fmla="*/ 126128474 w 1223"/>
                <a:gd name="T11" fmla="*/ 319270195 h 969"/>
                <a:gd name="T12" fmla="*/ 397239782 w 1223"/>
                <a:gd name="T13" fmla="*/ 0 h 96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3" h="969">
                  <a:moveTo>
                    <a:pt x="1222" y="0"/>
                  </a:moveTo>
                  <a:lnTo>
                    <a:pt x="1222" y="0"/>
                  </a:lnTo>
                  <a:cubicBezTo>
                    <a:pt x="0" y="186"/>
                    <a:pt x="0" y="186"/>
                    <a:pt x="0" y="186"/>
                  </a:cubicBezTo>
                  <a:cubicBezTo>
                    <a:pt x="0" y="585"/>
                    <a:pt x="0" y="585"/>
                    <a:pt x="0" y="585"/>
                  </a:cubicBezTo>
                  <a:cubicBezTo>
                    <a:pt x="383" y="968"/>
                    <a:pt x="383" y="968"/>
                    <a:pt x="383" y="968"/>
                  </a:cubicBezTo>
                  <a:cubicBezTo>
                    <a:pt x="388" y="968"/>
                    <a:pt x="388" y="968"/>
                    <a:pt x="388" y="968"/>
                  </a:cubicBezTo>
                  <a:cubicBezTo>
                    <a:pt x="1222" y="0"/>
                    <a:pt x="1222" y="0"/>
                    <a:pt x="1222" y="0"/>
                  </a:cubicBezTo>
                </a:path>
              </a:pathLst>
            </a:custGeom>
            <a:solidFill>
              <a:srgbClr val="C0BEB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4" name="Freeform 46"/>
            <p:cNvSpPr>
              <a:spLocks noChangeArrowheads="1"/>
            </p:cNvSpPr>
            <p:nvPr/>
          </p:nvSpPr>
          <p:spPr bwMode="auto">
            <a:xfrm>
              <a:off x="11230578" y="8836733"/>
              <a:ext cx="697295" cy="625245"/>
            </a:xfrm>
            <a:custGeom>
              <a:avLst/>
              <a:gdLst>
                <a:gd name="T0" fmla="*/ 281322584 w 1222"/>
                <a:gd name="T1" fmla="*/ 357667623 h 1092"/>
                <a:gd name="T2" fmla="*/ 0 w 1222"/>
                <a:gd name="T3" fmla="*/ 108513216 h 1092"/>
                <a:gd name="T4" fmla="*/ 107775444 w 1222"/>
                <a:gd name="T5" fmla="*/ 0 h 1092"/>
                <a:gd name="T6" fmla="*/ 397563144 w 1222"/>
                <a:gd name="T7" fmla="*/ 169490636 h 1092"/>
                <a:gd name="T8" fmla="*/ 281322584 w 1222"/>
                <a:gd name="T9" fmla="*/ 357667623 h 10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22" h="1092">
                  <a:moveTo>
                    <a:pt x="864" y="1091"/>
                  </a:moveTo>
                  <a:lnTo>
                    <a:pt x="0" y="331"/>
                  </a:lnTo>
                  <a:lnTo>
                    <a:pt x="331" y="0"/>
                  </a:lnTo>
                  <a:lnTo>
                    <a:pt x="1221" y="517"/>
                  </a:lnTo>
                  <a:lnTo>
                    <a:pt x="864" y="1091"/>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5" name="Freeform 47"/>
            <p:cNvSpPr>
              <a:spLocks noChangeArrowheads="1"/>
            </p:cNvSpPr>
            <p:nvPr/>
          </p:nvSpPr>
          <p:spPr bwMode="auto">
            <a:xfrm>
              <a:off x="11927873" y="8836733"/>
              <a:ext cx="694023" cy="625245"/>
            </a:xfrm>
            <a:custGeom>
              <a:avLst/>
              <a:gdLst>
                <a:gd name="T0" fmla="*/ 114474446 w 1217"/>
                <a:gd name="T1" fmla="*/ 357667623 h 1092"/>
                <a:gd name="T2" fmla="*/ 395457955 w 1217"/>
                <a:gd name="T3" fmla="*/ 108513216 h 1092"/>
                <a:gd name="T4" fmla="*/ 289438956 w 1217"/>
                <a:gd name="T5" fmla="*/ 0 h 1092"/>
                <a:gd name="T6" fmla="*/ 0 w 1217"/>
                <a:gd name="T7" fmla="*/ 169490636 h 1092"/>
                <a:gd name="T8" fmla="*/ 114474446 w 1217"/>
                <a:gd name="T9" fmla="*/ 357667623 h 10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7" h="1092">
                  <a:moveTo>
                    <a:pt x="352" y="1091"/>
                  </a:moveTo>
                  <a:lnTo>
                    <a:pt x="1216" y="331"/>
                  </a:lnTo>
                  <a:lnTo>
                    <a:pt x="890" y="0"/>
                  </a:lnTo>
                  <a:lnTo>
                    <a:pt x="0" y="517"/>
                  </a:lnTo>
                  <a:lnTo>
                    <a:pt x="352" y="1091"/>
                  </a:lnTo>
                </a:path>
              </a:pathLst>
            </a:custGeom>
            <a:solidFill>
              <a:srgbClr val="FDFE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6" name="Freeform 48"/>
            <p:cNvSpPr>
              <a:spLocks noChangeArrowheads="1"/>
            </p:cNvSpPr>
            <p:nvPr/>
          </p:nvSpPr>
          <p:spPr bwMode="auto">
            <a:xfrm>
              <a:off x="11734725" y="9288481"/>
              <a:ext cx="386295" cy="314258"/>
            </a:xfrm>
            <a:custGeom>
              <a:avLst/>
              <a:gdLst>
                <a:gd name="T0" fmla="*/ 54690877 w 673"/>
                <a:gd name="T1" fmla="*/ 179233908 h 550"/>
                <a:gd name="T2" fmla="*/ 0 w 673"/>
                <a:gd name="T3" fmla="*/ 89780082 h 550"/>
                <a:gd name="T4" fmla="*/ 54690877 w 673"/>
                <a:gd name="T5" fmla="*/ 0 h 550"/>
                <a:gd name="T6" fmla="*/ 165061615 w 673"/>
                <a:gd name="T7" fmla="*/ 0 h 550"/>
                <a:gd name="T8" fmla="*/ 221399842 w 673"/>
                <a:gd name="T9" fmla="*/ 89780082 h 550"/>
                <a:gd name="T10" fmla="*/ 165061615 w 673"/>
                <a:gd name="T11" fmla="*/ 179233908 h 550"/>
                <a:gd name="T12" fmla="*/ 54690877 w 673"/>
                <a:gd name="T13" fmla="*/ 179233908 h 5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73" h="550">
                  <a:moveTo>
                    <a:pt x="166" y="549"/>
                  </a:moveTo>
                  <a:lnTo>
                    <a:pt x="0" y="275"/>
                  </a:lnTo>
                  <a:lnTo>
                    <a:pt x="166" y="0"/>
                  </a:lnTo>
                  <a:lnTo>
                    <a:pt x="501" y="0"/>
                  </a:lnTo>
                  <a:lnTo>
                    <a:pt x="672" y="275"/>
                  </a:lnTo>
                  <a:lnTo>
                    <a:pt x="501" y="549"/>
                  </a:lnTo>
                  <a:lnTo>
                    <a:pt x="166" y="549"/>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7" name="Freeform 49"/>
            <p:cNvSpPr>
              <a:spLocks noChangeArrowheads="1"/>
            </p:cNvSpPr>
            <p:nvPr/>
          </p:nvSpPr>
          <p:spPr bwMode="auto">
            <a:xfrm>
              <a:off x="11931146" y="9288481"/>
              <a:ext cx="186600" cy="314258"/>
            </a:xfrm>
            <a:custGeom>
              <a:avLst/>
              <a:gdLst>
                <a:gd name="T0" fmla="*/ 52101345 w 327"/>
                <a:gd name="T1" fmla="*/ 0 h 550"/>
                <a:gd name="T2" fmla="*/ 0 w 327"/>
                <a:gd name="T3" fmla="*/ 0 h 550"/>
                <a:gd name="T4" fmla="*/ 0 w 327"/>
                <a:gd name="T5" fmla="*/ 179233908 h 550"/>
                <a:gd name="T6" fmla="*/ 52101345 w 327"/>
                <a:gd name="T7" fmla="*/ 179233908 h 550"/>
                <a:gd name="T8" fmla="*/ 106155998 w 327"/>
                <a:gd name="T9" fmla="*/ 89780082 h 550"/>
                <a:gd name="T10" fmla="*/ 52101345 w 327"/>
                <a:gd name="T11" fmla="*/ 0 h 5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7" h="550">
                  <a:moveTo>
                    <a:pt x="160" y="0"/>
                  </a:moveTo>
                  <a:lnTo>
                    <a:pt x="0" y="0"/>
                  </a:lnTo>
                  <a:lnTo>
                    <a:pt x="0" y="549"/>
                  </a:lnTo>
                  <a:lnTo>
                    <a:pt x="160" y="549"/>
                  </a:lnTo>
                  <a:lnTo>
                    <a:pt x="326" y="275"/>
                  </a:lnTo>
                  <a:lnTo>
                    <a:pt x="160" y="0"/>
                  </a:lnTo>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8" name="Freeform 50"/>
            <p:cNvSpPr>
              <a:spLocks noChangeArrowheads="1"/>
            </p:cNvSpPr>
            <p:nvPr/>
          </p:nvSpPr>
          <p:spPr bwMode="auto">
            <a:xfrm>
              <a:off x="11744546" y="9602740"/>
              <a:ext cx="363380" cy="1604031"/>
            </a:xfrm>
            <a:custGeom>
              <a:avLst/>
              <a:gdLst>
                <a:gd name="T0" fmla="*/ 206966873 w 637"/>
                <a:gd name="T1" fmla="*/ 914976715 h 2811"/>
                <a:gd name="T2" fmla="*/ 157828427 w 637"/>
                <a:gd name="T3" fmla="*/ 0 h 2811"/>
                <a:gd name="T4" fmla="*/ 48812716 w 637"/>
                <a:gd name="T5" fmla="*/ 0 h 2811"/>
                <a:gd name="T6" fmla="*/ 0 w 637"/>
                <a:gd name="T7" fmla="*/ 914976715 h 2811"/>
                <a:gd name="T8" fmla="*/ 206966873 w 637"/>
                <a:gd name="T9" fmla="*/ 914976715 h 28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7" h="2811">
                  <a:moveTo>
                    <a:pt x="636" y="2810"/>
                  </a:moveTo>
                  <a:lnTo>
                    <a:pt x="485" y="0"/>
                  </a:lnTo>
                  <a:lnTo>
                    <a:pt x="150" y="0"/>
                  </a:lnTo>
                  <a:lnTo>
                    <a:pt x="0" y="2810"/>
                  </a:lnTo>
                  <a:lnTo>
                    <a:pt x="636" y="2810"/>
                  </a:lnTo>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9" name="Freeform 51"/>
            <p:cNvSpPr>
              <a:spLocks noChangeArrowheads="1"/>
            </p:cNvSpPr>
            <p:nvPr/>
          </p:nvSpPr>
          <p:spPr bwMode="auto">
            <a:xfrm>
              <a:off x="11931146" y="9602740"/>
              <a:ext cx="176780" cy="1604031"/>
            </a:xfrm>
            <a:custGeom>
              <a:avLst/>
              <a:gdLst>
                <a:gd name="T0" fmla="*/ 0 w 312"/>
                <a:gd name="T1" fmla="*/ 914976715 h 2811"/>
                <a:gd name="T2" fmla="*/ 99842738 w 312"/>
                <a:gd name="T3" fmla="*/ 914976715 h 2811"/>
                <a:gd name="T4" fmla="*/ 51365922 w 312"/>
                <a:gd name="T5" fmla="*/ 0 h 2811"/>
                <a:gd name="T6" fmla="*/ 0 w 312"/>
                <a:gd name="T7" fmla="*/ 0 h 2811"/>
                <a:gd name="T8" fmla="*/ 0 w 312"/>
                <a:gd name="T9" fmla="*/ 914976715 h 28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2811">
                  <a:moveTo>
                    <a:pt x="0" y="2810"/>
                  </a:moveTo>
                  <a:lnTo>
                    <a:pt x="311" y="2810"/>
                  </a:lnTo>
                  <a:lnTo>
                    <a:pt x="160" y="0"/>
                  </a:lnTo>
                  <a:lnTo>
                    <a:pt x="0" y="0"/>
                  </a:lnTo>
                  <a:lnTo>
                    <a:pt x="0" y="2810"/>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0" name="Freeform 52"/>
            <p:cNvSpPr>
              <a:spLocks noChangeArrowheads="1"/>
            </p:cNvSpPr>
            <p:nvPr/>
          </p:nvSpPr>
          <p:spPr bwMode="auto">
            <a:xfrm>
              <a:off x="9829438" y="9013505"/>
              <a:ext cx="2098432" cy="2203086"/>
            </a:xfrm>
            <a:custGeom>
              <a:avLst/>
              <a:gdLst>
                <a:gd name="T0" fmla="*/ 1198208670 w 3674"/>
                <a:gd name="T1" fmla="*/ 1258384326 h 3856"/>
                <a:gd name="T2" fmla="*/ 1198208670 w 3674"/>
                <a:gd name="T3" fmla="*/ 1258384326 h 3856"/>
                <a:gd name="T4" fmla="*/ 1198208670 w 3674"/>
                <a:gd name="T5" fmla="*/ 1258384326 h 3856"/>
                <a:gd name="T6" fmla="*/ 1198208670 w 3674"/>
                <a:gd name="T7" fmla="*/ 1226393872 h 3856"/>
                <a:gd name="T8" fmla="*/ 1198208670 w 3674"/>
                <a:gd name="T9" fmla="*/ 1229658507 h 3856"/>
                <a:gd name="T10" fmla="*/ 806743725 w 3674"/>
                <a:gd name="T11" fmla="*/ 3590870 h 3856"/>
                <a:gd name="T12" fmla="*/ 799893264 w 3674"/>
                <a:gd name="T13" fmla="*/ 0 h 3856"/>
                <a:gd name="T14" fmla="*/ 798262038 w 3674"/>
                <a:gd name="T15" fmla="*/ 0 h 3856"/>
                <a:gd name="T16" fmla="*/ 597310044 w 3674"/>
                <a:gd name="T17" fmla="*/ 50922939 h 3856"/>
                <a:gd name="T18" fmla="*/ 384940615 w 3674"/>
                <a:gd name="T19" fmla="*/ 103151389 h 3856"/>
                <a:gd name="T20" fmla="*/ 111241456 w 3674"/>
                <a:gd name="T21" fmla="*/ 332957941 h 3856"/>
                <a:gd name="T22" fmla="*/ 0 w 3674"/>
                <a:gd name="T23" fmla="*/ 1258384326 h 3856"/>
                <a:gd name="T24" fmla="*/ 1198208670 w 3674"/>
                <a:gd name="T25" fmla="*/ 1258384326 h 38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74" h="3856">
                  <a:moveTo>
                    <a:pt x="3673" y="3855"/>
                  </a:moveTo>
                  <a:lnTo>
                    <a:pt x="3673" y="3855"/>
                  </a:lnTo>
                  <a:cubicBezTo>
                    <a:pt x="3673" y="3757"/>
                    <a:pt x="3673" y="3757"/>
                    <a:pt x="3673" y="3757"/>
                  </a:cubicBezTo>
                  <a:cubicBezTo>
                    <a:pt x="3673" y="3767"/>
                    <a:pt x="3673" y="3767"/>
                    <a:pt x="3673" y="3767"/>
                  </a:cubicBezTo>
                  <a:cubicBezTo>
                    <a:pt x="2473" y="11"/>
                    <a:pt x="2473" y="11"/>
                    <a:pt x="2473" y="11"/>
                  </a:cubicBezTo>
                  <a:cubicBezTo>
                    <a:pt x="2468" y="6"/>
                    <a:pt x="2462" y="0"/>
                    <a:pt x="2452" y="0"/>
                  </a:cubicBezTo>
                  <a:cubicBezTo>
                    <a:pt x="2452" y="0"/>
                    <a:pt x="2452" y="0"/>
                    <a:pt x="2447" y="0"/>
                  </a:cubicBezTo>
                  <a:cubicBezTo>
                    <a:pt x="2281" y="42"/>
                    <a:pt x="2054" y="98"/>
                    <a:pt x="1831" y="156"/>
                  </a:cubicBezTo>
                  <a:cubicBezTo>
                    <a:pt x="1562" y="223"/>
                    <a:pt x="1309" y="285"/>
                    <a:pt x="1180" y="316"/>
                  </a:cubicBezTo>
                  <a:cubicBezTo>
                    <a:pt x="729" y="419"/>
                    <a:pt x="372" y="725"/>
                    <a:pt x="341" y="1020"/>
                  </a:cubicBezTo>
                  <a:cubicBezTo>
                    <a:pt x="0" y="3855"/>
                    <a:pt x="0" y="3855"/>
                    <a:pt x="0" y="3855"/>
                  </a:cubicBezTo>
                  <a:lnTo>
                    <a:pt x="3673" y="3855"/>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1" name="Freeform 53"/>
            <p:cNvSpPr>
              <a:spLocks noChangeArrowheads="1"/>
            </p:cNvSpPr>
            <p:nvPr/>
          </p:nvSpPr>
          <p:spPr bwMode="auto">
            <a:xfrm>
              <a:off x="11931146" y="9013505"/>
              <a:ext cx="2095159" cy="2203086"/>
            </a:xfrm>
            <a:custGeom>
              <a:avLst/>
              <a:gdLst>
                <a:gd name="T0" fmla="*/ 1197732752 w 3664"/>
                <a:gd name="T1" fmla="*/ 1258384326 h 3856"/>
                <a:gd name="T2" fmla="*/ 1197732752 w 3664"/>
                <a:gd name="T3" fmla="*/ 1258384326 h 3856"/>
                <a:gd name="T4" fmla="*/ 1085905356 w 3664"/>
                <a:gd name="T5" fmla="*/ 334263452 h 3856"/>
                <a:gd name="T6" fmla="*/ 811894698 w 3664"/>
                <a:gd name="T7" fmla="*/ 103151389 h 3856"/>
                <a:gd name="T8" fmla="*/ 395974186 w 3664"/>
                <a:gd name="T9" fmla="*/ 0 h 3856"/>
                <a:gd name="T10" fmla="*/ 394012834 w 3664"/>
                <a:gd name="T11" fmla="*/ 0 h 3856"/>
                <a:gd name="T12" fmla="*/ 389107737 w 3664"/>
                <a:gd name="T13" fmla="*/ 3590870 h 3856"/>
                <a:gd name="T14" fmla="*/ 0 w 3664"/>
                <a:gd name="T15" fmla="*/ 1219538938 h 3856"/>
                <a:gd name="T16" fmla="*/ 0 w 3664"/>
                <a:gd name="T17" fmla="*/ 1258384326 h 3856"/>
                <a:gd name="T18" fmla="*/ 0 w 3664"/>
                <a:gd name="T19" fmla="*/ 1258384326 h 3856"/>
                <a:gd name="T20" fmla="*/ 1197732752 w 3664"/>
                <a:gd name="T21" fmla="*/ 1258384326 h 38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664" h="3856">
                  <a:moveTo>
                    <a:pt x="3663" y="3855"/>
                  </a:moveTo>
                  <a:lnTo>
                    <a:pt x="3663" y="3855"/>
                  </a:lnTo>
                  <a:cubicBezTo>
                    <a:pt x="3321" y="1024"/>
                    <a:pt x="3321" y="1024"/>
                    <a:pt x="3321" y="1024"/>
                  </a:cubicBezTo>
                  <a:cubicBezTo>
                    <a:pt x="3290" y="725"/>
                    <a:pt x="2933" y="419"/>
                    <a:pt x="2483" y="316"/>
                  </a:cubicBezTo>
                  <a:cubicBezTo>
                    <a:pt x="2250" y="259"/>
                    <a:pt x="1221" y="0"/>
                    <a:pt x="1211" y="0"/>
                  </a:cubicBezTo>
                  <a:cubicBezTo>
                    <a:pt x="1211" y="0"/>
                    <a:pt x="1211" y="0"/>
                    <a:pt x="1205" y="0"/>
                  </a:cubicBezTo>
                  <a:cubicBezTo>
                    <a:pt x="1200" y="0"/>
                    <a:pt x="1190" y="6"/>
                    <a:pt x="1190" y="11"/>
                  </a:cubicBezTo>
                  <a:cubicBezTo>
                    <a:pt x="0" y="3736"/>
                    <a:pt x="0" y="3736"/>
                    <a:pt x="0" y="3736"/>
                  </a:cubicBezTo>
                  <a:cubicBezTo>
                    <a:pt x="0" y="3855"/>
                    <a:pt x="0" y="3855"/>
                    <a:pt x="0" y="3855"/>
                  </a:cubicBezTo>
                  <a:lnTo>
                    <a:pt x="3663" y="3855"/>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182" name="Group 181"/>
            <p:cNvGrpSpPr/>
            <p:nvPr/>
          </p:nvGrpSpPr>
          <p:grpSpPr>
            <a:xfrm>
              <a:off x="10991597" y="9013505"/>
              <a:ext cx="1866003" cy="2203086"/>
              <a:chOff x="11003802" y="9090394"/>
              <a:chExt cx="2412373" cy="2848155"/>
            </a:xfrm>
            <a:solidFill>
              <a:schemeClr val="tx2"/>
            </a:solidFill>
          </p:grpSpPr>
          <p:sp>
            <p:nvSpPr>
              <p:cNvPr id="207" name="Freeform 54"/>
              <p:cNvSpPr>
                <a:spLocks noChangeArrowheads="1"/>
              </p:cNvSpPr>
              <p:nvPr/>
            </p:nvSpPr>
            <p:spPr bwMode="auto">
              <a:xfrm>
                <a:off x="11003802" y="9090394"/>
                <a:ext cx="1210419" cy="2848155"/>
              </a:xfrm>
              <a:custGeom>
                <a:avLst/>
                <a:gdLst>
                  <a:gd name="T0" fmla="*/ 1640 w 1641"/>
                  <a:gd name="T1" fmla="*/ 3767 h 3856"/>
                  <a:gd name="T2" fmla="*/ 1640 w 1641"/>
                  <a:gd name="T3" fmla="*/ 3767 h 3856"/>
                  <a:gd name="T4" fmla="*/ 440 w 1641"/>
                  <a:gd name="T5" fmla="*/ 11 h 3856"/>
                  <a:gd name="T6" fmla="*/ 419 w 1641"/>
                  <a:gd name="T7" fmla="*/ 0 h 3856"/>
                  <a:gd name="T8" fmla="*/ 414 w 1641"/>
                  <a:gd name="T9" fmla="*/ 0 h 3856"/>
                  <a:gd name="T10" fmla="*/ 83 w 1641"/>
                  <a:gd name="T11" fmla="*/ 83 h 3856"/>
                  <a:gd name="T12" fmla="*/ 0 w 1641"/>
                  <a:gd name="T13" fmla="*/ 658 h 3856"/>
                  <a:gd name="T14" fmla="*/ 275 w 1641"/>
                  <a:gd name="T15" fmla="*/ 932 h 3856"/>
                  <a:gd name="T16" fmla="*/ 57 w 1641"/>
                  <a:gd name="T17" fmla="*/ 1149 h 3856"/>
                  <a:gd name="T18" fmla="*/ 1262 w 1641"/>
                  <a:gd name="T19" fmla="*/ 3855 h 3856"/>
                  <a:gd name="T20" fmla="*/ 1640 w 1641"/>
                  <a:gd name="T21" fmla="*/ 3855 h 3856"/>
                  <a:gd name="T22" fmla="*/ 1640 w 1641"/>
                  <a:gd name="T23" fmla="*/ 3767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1" h="3856">
                    <a:moveTo>
                      <a:pt x="1640" y="3767"/>
                    </a:moveTo>
                    <a:lnTo>
                      <a:pt x="1640" y="3767"/>
                    </a:lnTo>
                    <a:cubicBezTo>
                      <a:pt x="440" y="11"/>
                      <a:pt x="440" y="11"/>
                      <a:pt x="440" y="11"/>
                    </a:cubicBezTo>
                    <a:cubicBezTo>
                      <a:pt x="435" y="6"/>
                      <a:pt x="429" y="0"/>
                      <a:pt x="419" y="0"/>
                    </a:cubicBezTo>
                    <a:cubicBezTo>
                      <a:pt x="419" y="0"/>
                      <a:pt x="419" y="0"/>
                      <a:pt x="414" y="0"/>
                    </a:cubicBezTo>
                    <a:cubicBezTo>
                      <a:pt x="321" y="21"/>
                      <a:pt x="207" y="52"/>
                      <a:pt x="83" y="83"/>
                    </a:cubicBezTo>
                    <a:cubicBezTo>
                      <a:pt x="0" y="658"/>
                      <a:pt x="0" y="658"/>
                      <a:pt x="0" y="658"/>
                    </a:cubicBezTo>
                    <a:cubicBezTo>
                      <a:pt x="275" y="932"/>
                      <a:pt x="275" y="932"/>
                      <a:pt x="275" y="932"/>
                    </a:cubicBezTo>
                    <a:cubicBezTo>
                      <a:pt x="57" y="1149"/>
                      <a:pt x="57" y="1149"/>
                      <a:pt x="57" y="1149"/>
                    </a:cubicBezTo>
                    <a:cubicBezTo>
                      <a:pt x="1262" y="3855"/>
                      <a:pt x="1262" y="3855"/>
                      <a:pt x="1262" y="3855"/>
                    </a:cubicBezTo>
                    <a:cubicBezTo>
                      <a:pt x="1640" y="3855"/>
                      <a:pt x="1640" y="3855"/>
                      <a:pt x="1640" y="3855"/>
                    </a:cubicBezTo>
                    <a:lnTo>
                      <a:pt x="1640" y="3767"/>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sp>
            <p:nvSpPr>
              <p:cNvPr id="208" name="Freeform 55"/>
              <p:cNvSpPr>
                <a:spLocks noChangeArrowheads="1"/>
              </p:cNvSpPr>
              <p:nvPr/>
            </p:nvSpPr>
            <p:spPr bwMode="auto">
              <a:xfrm>
                <a:off x="12214221" y="9090394"/>
                <a:ext cx="1201954" cy="2848155"/>
              </a:xfrm>
              <a:custGeom>
                <a:avLst/>
                <a:gdLst>
                  <a:gd name="T0" fmla="*/ 1351 w 1625"/>
                  <a:gd name="T1" fmla="*/ 932 h 3856"/>
                  <a:gd name="T2" fmla="*/ 1351 w 1625"/>
                  <a:gd name="T3" fmla="*/ 932 h 3856"/>
                  <a:gd name="T4" fmla="*/ 1624 w 1625"/>
                  <a:gd name="T5" fmla="*/ 658 h 3856"/>
                  <a:gd name="T6" fmla="*/ 1542 w 1625"/>
                  <a:gd name="T7" fmla="*/ 78 h 3856"/>
                  <a:gd name="T8" fmla="*/ 1222 w 1625"/>
                  <a:gd name="T9" fmla="*/ 0 h 3856"/>
                  <a:gd name="T10" fmla="*/ 1216 w 1625"/>
                  <a:gd name="T11" fmla="*/ 0 h 3856"/>
                  <a:gd name="T12" fmla="*/ 1201 w 1625"/>
                  <a:gd name="T13" fmla="*/ 16 h 3856"/>
                  <a:gd name="T14" fmla="*/ 0 w 1625"/>
                  <a:gd name="T15" fmla="*/ 3767 h 3856"/>
                  <a:gd name="T16" fmla="*/ 0 w 1625"/>
                  <a:gd name="T17" fmla="*/ 3855 h 3856"/>
                  <a:gd name="T18" fmla="*/ 378 w 1625"/>
                  <a:gd name="T19" fmla="*/ 3855 h 3856"/>
                  <a:gd name="T20" fmla="*/ 1578 w 1625"/>
                  <a:gd name="T21" fmla="*/ 1159 h 3856"/>
                  <a:gd name="T22" fmla="*/ 1351 w 1625"/>
                  <a:gd name="T23" fmla="*/ 932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5" h="3856">
                    <a:moveTo>
                      <a:pt x="1351" y="932"/>
                    </a:moveTo>
                    <a:lnTo>
                      <a:pt x="1351" y="932"/>
                    </a:lnTo>
                    <a:cubicBezTo>
                      <a:pt x="1624" y="658"/>
                      <a:pt x="1624" y="658"/>
                      <a:pt x="1624" y="658"/>
                    </a:cubicBezTo>
                    <a:cubicBezTo>
                      <a:pt x="1542" y="78"/>
                      <a:pt x="1542" y="78"/>
                      <a:pt x="1542" y="78"/>
                    </a:cubicBezTo>
                    <a:cubicBezTo>
                      <a:pt x="1361" y="31"/>
                      <a:pt x="1226" y="0"/>
                      <a:pt x="1222" y="0"/>
                    </a:cubicBezTo>
                    <a:cubicBezTo>
                      <a:pt x="1222" y="0"/>
                      <a:pt x="1222" y="0"/>
                      <a:pt x="1216" y="0"/>
                    </a:cubicBezTo>
                    <a:cubicBezTo>
                      <a:pt x="1211" y="0"/>
                      <a:pt x="1201" y="6"/>
                      <a:pt x="1201" y="16"/>
                    </a:cubicBezTo>
                    <a:cubicBezTo>
                      <a:pt x="0" y="3767"/>
                      <a:pt x="0" y="3767"/>
                      <a:pt x="0" y="3767"/>
                    </a:cubicBezTo>
                    <a:cubicBezTo>
                      <a:pt x="0" y="3855"/>
                      <a:pt x="0" y="3855"/>
                      <a:pt x="0" y="3855"/>
                    </a:cubicBezTo>
                    <a:cubicBezTo>
                      <a:pt x="378" y="3855"/>
                      <a:pt x="378" y="3855"/>
                      <a:pt x="378" y="3855"/>
                    </a:cubicBezTo>
                    <a:cubicBezTo>
                      <a:pt x="1578" y="1159"/>
                      <a:pt x="1578" y="1159"/>
                      <a:pt x="1578" y="1159"/>
                    </a:cubicBezTo>
                    <a:lnTo>
                      <a:pt x="1351" y="932"/>
                    </a:lnTo>
                  </a:path>
                </a:pathLst>
              </a:custGeom>
              <a:grp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grpSp>
        <p:sp>
          <p:nvSpPr>
            <p:cNvPr id="183" name="Freeform 56"/>
            <p:cNvSpPr>
              <a:spLocks noChangeArrowheads="1"/>
            </p:cNvSpPr>
            <p:nvPr/>
          </p:nvSpPr>
          <p:spPr bwMode="auto">
            <a:xfrm>
              <a:off x="10523461" y="10489867"/>
              <a:ext cx="294633" cy="726724"/>
            </a:xfrm>
            <a:custGeom>
              <a:avLst/>
              <a:gdLst>
                <a:gd name="T0" fmla="*/ 32528859 w 514"/>
                <a:gd name="T1" fmla="*/ 414217849 h 1274"/>
                <a:gd name="T2" fmla="*/ 0 w 514"/>
                <a:gd name="T3" fmla="*/ 0 h 1274"/>
                <a:gd name="T4" fmla="*/ 168559883 w 514"/>
                <a:gd name="T5" fmla="*/ 414217849 h 1274"/>
                <a:gd name="T6" fmla="*/ 32528859 w 514"/>
                <a:gd name="T7" fmla="*/ 414217849 h 12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14" h="1274">
                  <a:moveTo>
                    <a:pt x="99" y="1273"/>
                  </a:moveTo>
                  <a:lnTo>
                    <a:pt x="0" y="0"/>
                  </a:lnTo>
                  <a:lnTo>
                    <a:pt x="513" y="1273"/>
                  </a:lnTo>
                  <a:lnTo>
                    <a:pt x="99" y="1273"/>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4" name="Freeform 57"/>
            <p:cNvSpPr>
              <a:spLocks noChangeArrowheads="1"/>
            </p:cNvSpPr>
            <p:nvPr/>
          </p:nvSpPr>
          <p:spPr bwMode="auto">
            <a:xfrm>
              <a:off x="13004916" y="10489867"/>
              <a:ext cx="297905" cy="726724"/>
            </a:xfrm>
            <a:custGeom>
              <a:avLst/>
              <a:gdLst>
                <a:gd name="T0" fmla="*/ 138378881 w 519"/>
                <a:gd name="T1" fmla="*/ 414217849 h 1274"/>
                <a:gd name="T2" fmla="*/ 170667421 w 519"/>
                <a:gd name="T3" fmla="*/ 0 h 1274"/>
                <a:gd name="T4" fmla="*/ 0 w 519"/>
                <a:gd name="T5" fmla="*/ 414217849 h 1274"/>
                <a:gd name="T6" fmla="*/ 138378881 w 519"/>
                <a:gd name="T7" fmla="*/ 414217849 h 12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19" h="1274">
                  <a:moveTo>
                    <a:pt x="420" y="1273"/>
                  </a:moveTo>
                  <a:lnTo>
                    <a:pt x="518" y="0"/>
                  </a:lnTo>
                  <a:lnTo>
                    <a:pt x="0" y="1273"/>
                  </a:lnTo>
                  <a:lnTo>
                    <a:pt x="420" y="1273"/>
                  </a:lnTo>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5" name="Freeform 58"/>
            <p:cNvSpPr>
              <a:spLocks noChangeArrowheads="1"/>
            </p:cNvSpPr>
            <p:nvPr/>
          </p:nvSpPr>
          <p:spPr bwMode="auto">
            <a:xfrm>
              <a:off x="12428747" y="10696099"/>
              <a:ext cx="697295" cy="121122"/>
            </a:xfrm>
            <a:custGeom>
              <a:avLst/>
              <a:gdLst>
                <a:gd name="T0" fmla="*/ 397563144 w 1222"/>
                <a:gd name="T1" fmla="*/ 70192528 h 208"/>
                <a:gd name="T2" fmla="*/ 0 w 1222"/>
                <a:gd name="T3" fmla="*/ 70192528 h 208"/>
                <a:gd name="T4" fmla="*/ 0 w 1222"/>
                <a:gd name="T5" fmla="*/ 0 h 208"/>
                <a:gd name="T6" fmla="*/ 397563144 w 1222"/>
                <a:gd name="T7" fmla="*/ 0 h 208"/>
                <a:gd name="T8" fmla="*/ 397563144 w 1222"/>
                <a:gd name="T9" fmla="*/ 70192528 h 2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22" h="208">
                  <a:moveTo>
                    <a:pt x="1221" y="207"/>
                  </a:moveTo>
                  <a:lnTo>
                    <a:pt x="0" y="207"/>
                  </a:lnTo>
                  <a:lnTo>
                    <a:pt x="0" y="0"/>
                  </a:lnTo>
                  <a:lnTo>
                    <a:pt x="1221" y="0"/>
                  </a:lnTo>
                  <a:lnTo>
                    <a:pt x="1221" y="207"/>
                  </a:lnTo>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6" name="Freeform 59"/>
            <p:cNvSpPr>
              <a:spLocks noChangeArrowheads="1"/>
            </p:cNvSpPr>
            <p:nvPr/>
          </p:nvSpPr>
          <p:spPr bwMode="auto">
            <a:xfrm>
              <a:off x="11417176" y="8836733"/>
              <a:ext cx="1018118" cy="294618"/>
            </a:xfrm>
            <a:custGeom>
              <a:avLst/>
              <a:gdLst>
                <a:gd name="T0" fmla="*/ 290842756 w 1781"/>
                <a:gd name="T1" fmla="*/ 167243491 h 518"/>
                <a:gd name="T2" fmla="*/ 0 w 1781"/>
                <a:gd name="T3" fmla="*/ 0 h 518"/>
                <a:gd name="T4" fmla="*/ 581685513 w 1781"/>
                <a:gd name="T5" fmla="*/ 0 h 518"/>
                <a:gd name="T6" fmla="*/ 290842756 w 1781"/>
                <a:gd name="T7" fmla="*/ 167243491 h 5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81" h="518">
                  <a:moveTo>
                    <a:pt x="890" y="517"/>
                  </a:moveTo>
                  <a:lnTo>
                    <a:pt x="0" y="0"/>
                  </a:lnTo>
                  <a:lnTo>
                    <a:pt x="1780" y="0"/>
                  </a:lnTo>
                  <a:lnTo>
                    <a:pt x="890" y="517"/>
                  </a:lnTo>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7" name="Freeform 60"/>
            <p:cNvSpPr>
              <a:spLocks noChangeArrowheads="1"/>
            </p:cNvSpPr>
            <p:nvPr/>
          </p:nvSpPr>
          <p:spPr bwMode="auto">
            <a:xfrm>
              <a:off x="11034156" y="6519074"/>
              <a:ext cx="1793981" cy="2186718"/>
            </a:xfrm>
            <a:custGeom>
              <a:avLst/>
              <a:gdLst>
                <a:gd name="T0" fmla="*/ 961712561 w 3142"/>
                <a:gd name="T1" fmla="*/ 570106908 h 3829"/>
                <a:gd name="T2" fmla="*/ 961712561 w 3142"/>
                <a:gd name="T3" fmla="*/ 570106908 h 3829"/>
                <a:gd name="T4" fmla="*/ 511174959 w 3142"/>
                <a:gd name="T5" fmla="*/ 0 h 3829"/>
                <a:gd name="T6" fmla="*/ 62592922 w 3142"/>
                <a:gd name="T7" fmla="*/ 570106908 h 3829"/>
                <a:gd name="T8" fmla="*/ 182562404 w 3142"/>
                <a:gd name="T9" fmla="*/ 794822593 h 3829"/>
                <a:gd name="T10" fmla="*/ 388271274 w 3142"/>
                <a:gd name="T11" fmla="*/ 1246863862 h 3829"/>
                <a:gd name="T12" fmla="*/ 636034210 w 3142"/>
                <a:gd name="T13" fmla="*/ 1248494906 h 3829"/>
                <a:gd name="T14" fmla="*/ 825117066 w 3142"/>
                <a:gd name="T15" fmla="*/ 811456270 h 3829"/>
                <a:gd name="T16" fmla="*/ 961712561 w 3142"/>
                <a:gd name="T17" fmla="*/ 570106908 h 38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142" h="3829">
                  <a:moveTo>
                    <a:pt x="2950" y="1748"/>
                  </a:moveTo>
                  <a:lnTo>
                    <a:pt x="2950" y="1748"/>
                  </a:lnTo>
                  <a:cubicBezTo>
                    <a:pt x="3141" y="890"/>
                    <a:pt x="2546" y="0"/>
                    <a:pt x="1568" y="0"/>
                  </a:cubicBezTo>
                  <a:cubicBezTo>
                    <a:pt x="596" y="0"/>
                    <a:pt x="0" y="890"/>
                    <a:pt x="192" y="1748"/>
                  </a:cubicBezTo>
                  <a:cubicBezTo>
                    <a:pt x="249" y="2023"/>
                    <a:pt x="389" y="2256"/>
                    <a:pt x="560" y="2437"/>
                  </a:cubicBezTo>
                  <a:cubicBezTo>
                    <a:pt x="1077" y="2980"/>
                    <a:pt x="1191" y="3823"/>
                    <a:pt x="1191" y="3823"/>
                  </a:cubicBezTo>
                  <a:cubicBezTo>
                    <a:pt x="1951" y="3828"/>
                    <a:pt x="1951" y="3828"/>
                    <a:pt x="1951" y="3828"/>
                  </a:cubicBezTo>
                  <a:cubicBezTo>
                    <a:pt x="1951" y="3828"/>
                    <a:pt x="1982" y="3057"/>
                    <a:pt x="2531" y="2488"/>
                  </a:cubicBezTo>
                  <a:cubicBezTo>
                    <a:pt x="2717" y="2291"/>
                    <a:pt x="2883" y="2048"/>
                    <a:pt x="2950" y="1748"/>
                  </a:cubicBezTo>
                </a:path>
              </a:pathLst>
            </a:custGeom>
            <a:solidFill>
              <a:srgbClr val="FDB81C"/>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8" name="Freeform 61"/>
            <p:cNvSpPr>
              <a:spLocks noChangeArrowheads="1"/>
            </p:cNvSpPr>
            <p:nvPr/>
          </p:nvSpPr>
          <p:spPr bwMode="auto">
            <a:xfrm>
              <a:off x="11034156" y="6519074"/>
              <a:ext cx="896990" cy="2186718"/>
            </a:xfrm>
            <a:custGeom>
              <a:avLst/>
              <a:gdLst>
                <a:gd name="T0" fmla="*/ 512478000 w 1569"/>
                <a:gd name="T1" fmla="*/ 0 h 3824"/>
                <a:gd name="T2" fmla="*/ 512478000 w 1569"/>
                <a:gd name="T3" fmla="*/ 0 h 3824"/>
                <a:gd name="T4" fmla="*/ 62752711 w 1569"/>
                <a:gd name="T5" fmla="*/ 571598593 h 3824"/>
                <a:gd name="T6" fmla="*/ 183027694 w 1569"/>
                <a:gd name="T7" fmla="*/ 796902599 h 3824"/>
                <a:gd name="T8" fmla="*/ 389261073 w 1569"/>
                <a:gd name="T9" fmla="*/ 1250126781 h 3824"/>
                <a:gd name="T10" fmla="*/ 512478000 w 1569"/>
                <a:gd name="T11" fmla="*/ 1250126781 h 3824"/>
                <a:gd name="T12" fmla="*/ 512478000 w 1569"/>
                <a:gd name="T13" fmla="*/ 0 h 38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69" h="3824">
                  <a:moveTo>
                    <a:pt x="1568" y="0"/>
                  </a:moveTo>
                  <a:lnTo>
                    <a:pt x="1568" y="0"/>
                  </a:lnTo>
                  <a:cubicBezTo>
                    <a:pt x="596" y="0"/>
                    <a:pt x="0" y="890"/>
                    <a:pt x="192" y="1748"/>
                  </a:cubicBezTo>
                  <a:cubicBezTo>
                    <a:pt x="249" y="2023"/>
                    <a:pt x="389" y="2256"/>
                    <a:pt x="560" y="2437"/>
                  </a:cubicBezTo>
                  <a:cubicBezTo>
                    <a:pt x="1082" y="2980"/>
                    <a:pt x="1191" y="3823"/>
                    <a:pt x="1191" y="3823"/>
                  </a:cubicBezTo>
                  <a:cubicBezTo>
                    <a:pt x="1568" y="3823"/>
                    <a:pt x="1568" y="3823"/>
                    <a:pt x="1568" y="3823"/>
                  </a:cubicBezTo>
                  <a:lnTo>
                    <a:pt x="1568" y="0"/>
                  </a:lnTo>
                </a:path>
              </a:pathLst>
            </a:custGeom>
            <a:solidFill>
              <a:srgbClr val="FEDE3B"/>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9" name="Freeform 62"/>
            <p:cNvSpPr>
              <a:spLocks noChangeArrowheads="1"/>
            </p:cNvSpPr>
            <p:nvPr/>
          </p:nvSpPr>
          <p:spPr bwMode="auto">
            <a:xfrm>
              <a:off x="11263315" y="6672931"/>
              <a:ext cx="1338938" cy="654705"/>
            </a:xfrm>
            <a:custGeom>
              <a:avLst/>
              <a:gdLst>
                <a:gd name="T0" fmla="*/ 65528596 w 2345"/>
                <a:gd name="T1" fmla="*/ 313217162 h 1145"/>
                <a:gd name="T2" fmla="*/ 65528596 w 2345"/>
                <a:gd name="T3" fmla="*/ 313217162 h 1145"/>
                <a:gd name="T4" fmla="*/ 381109717 w 2345"/>
                <a:gd name="T5" fmla="*/ 198131459 h 1145"/>
                <a:gd name="T6" fmla="*/ 698320402 w 2345"/>
                <a:gd name="T7" fmla="*/ 313217162 h 1145"/>
                <a:gd name="T8" fmla="*/ 747222186 w 2345"/>
                <a:gd name="T9" fmla="*/ 374029822 h 1145"/>
                <a:gd name="T10" fmla="*/ 669631157 w 2345"/>
                <a:gd name="T11" fmla="*/ 115086275 h 1145"/>
                <a:gd name="T12" fmla="*/ 381109717 w 2345"/>
                <a:gd name="T13" fmla="*/ 0 h 1145"/>
                <a:gd name="T14" fmla="*/ 94543868 w 2345"/>
                <a:gd name="T15" fmla="*/ 115086275 h 1145"/>
                <a:gd name="T16" fmla="*/ 16626812 w 2345"/>
                <a:gd name="T17" fmla="*/ 374029822 h 1145"/>
                <a:gd name="T18" fmla="*/ 65528596 w 2345"/>
                <a:gd name="T19" fmla="*/ 313217162 h 1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45" h="1145">
                  <a:moveTo>
                    <a:pt x="201" y="958"/>
                  </a:moveTo>
                  <a:lnTo>
                    <a:pt x="201" y="958"/>
                  </a:lnTo>
                  <a:cubicBezTo>
                    <a:pt x="434" y="730"/>
                    <a:pt x="781" y="606"/>
                    <a:pt x="1169" y="606"/>
                  </a:cubicBezTo>
                  <a:cubicBezTo>
                    <a:pt x="1562" y="606"/>
                    <a:pt x="1904" y="730"/>
                    <a:pt x="2142" y="958"/>
                  </a:cubicBezTo>
                  <a:cubicBezTo>
                    <a:pt x="2199" y="1015"/>
                    <a:pt x="2251" y="1076"/>
                    <a:pt x="2292" y="1144"/>
                  </a:cubicBezTo>
                  <a:cubicBezTo>
                    <a:pt x="2344" y="864"/>
                    <a:pt x="2255" y="575"/>
                    <a:pt x="2054" y="352"/>
                  </a:cubicBezTo>
                  <a:cubicBezTo>
                    <a:pt x="1837" y="125"/>
                    <a:pt x="1526" y="0"/>
                    <a:pt x="1169" y="0"/>
                  </a:cubicBezTo>
                  <a:cubicBezTo>
                    <a:pt x="817" y="0"/>
                    <a:pt x="502" y="125"/>
                    <a:pt x="290" y="352"/>
                  </a:cubicBezTo>
                  <a:cubicBezTo>
                    <a:pt x="88" y="570"/>
                    <a:pt x="0" y="864"/>
                    <a:pt x="51" y="1144"/>
                  </a:cubicBezTo>
                  <a:cubicBezTo>
                    <a:pt x="93" y="1076"/>
                    <a:pt x="145" y="1015"/>
                    <a:pt x="201" y="958"/>
                  </a:cubicBezTo>
                </a:path>
              </a:pathLst>
            </a:custGeom>
            <a:solidFill>
              <a:srgbClr val="FEDE3B"/>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0" name="Freeform 63"/>
            <p:cNvSpPr>
              <a:spLocks noChangeArrowheads="1"/>
            </p:cNvSpPr>
            <p:nvPr/>
          </p:nvSpPr>
          <p:spPr bwMode="auto">
            <a:xfrm>
              <a:off x="11263315" y="6672931"/>
              <a:ext cx="667831" cy="654705"/>
            </a:xfrm>
            <a:custGeom>
              <a:avLst/>
              <a:gdLst>
                <a:gd name="T0" fmla="*/ 380869156 w 1170"/>
                <a:gd name="T1" fmla="*/ 0 h 1145"/>
                <a:gd name="T2" fmla="*/ 380869156 w 1170"/>
                <a:gd name="T3" fmla="*/ 0 h 1145"/>
                <a:gd name="T4" fmla="*/ 94484387 w 1170"/>
                <a:gd name="T5" fmla="*/ 117048103 h 1145"/>
                <a:gd name="T6" fmla="*/ 16616434 w 1170"/>
                <a:gd name="T7" fmla="*/ 374029822 h 1145"/>
                <a:gd name="T8" fmla="*/ 65487394 w 1170"/>
                <a:gd name="T9" fmla="*/ 313217162 h 1145"/>
                <a:gd name="T10" fmla="*/ 380869156 w 1170"/>
                <a:gd name="T11" fmla="*/ 198131459 h 1145"/>
                <a:gd name="T12" fmla="*/ 380869156 w 1170"/>
                <a:gd name="T13" fmla="*/ 0 h 114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0" h="1145">
                  <a:moveTo>
                    <a:pt x="1169" y="0"/>
                  </a:moveTo>
                  <a:lnTo>
                    <a:pt x="1169" y="0"/>
                  </a:lnTo>
                  <a:cubicBezTo>
                    <a:pt x="812" y="0"/>
                    <a:pt x="502" y="129"/>
                    <a:pt x="290" y="358"/>
                  </a:cubicBezTo>
                  <a:cubicBezTo>
                    <a:pt x="88" y="575"/>
                    <a:pt x="0" y="864"/>
                    <a:pt x="51" y="1144"/>
                  </a:cubicBezTo>
                  <a:cubicBezTo>
                    <a:pt x="93" y="1076"/>
                    <a:pt x="140" y="1015"/>
                    <a:pt x="201" y="958"/>
                  </a:cubicBezTo>
                  <a:cubicBezTo>
                    <a:pt x="434" y="735"/>
                    <a:pt x="776" y="606"/>
                    <a:pt x="1169" y="606"/>
                  </a:cubicBezTo>
                  <a:lnTo>
                    <a:pt x="1169" y="0"/>
                  </a:lnTo>
                </a:path>
              </a:pathLst>
            </a:custGeom>
            <a:solidFill>
              <a:srgbClr val="F8F0B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1" name="Freeform 64"/>
            <p:cNvSpPr>
              <a:spLocks noChangeArrowheads="1"/>
            </p:cNvSpPr>
            <p:nvPr/>
          </p:nvSpPr>
          <p:spPr bwMode="auto">
            <a:xfrm>
              <a:off x="11384439" y="7334184"/>
              <a:ext cx="1096686" cy="1371608"/>
            </a:xfrm>
            <a:custGeom>
              <a:avLst/>
              <a:gdLst>
                <a:gd name="T0" fmla="*/ 231076479 w 1921"/>
                <a:gd name="T1" fmla="*/ 784532310 h 2397"/>
                <a:gd name="T2" fmla="*/ 231076479 w 1921"/>
                <a:gd name="T3" fmla="*/ 784532310 h 2397"/>
                <a:gd name="T4" fmla="*/ 389799084 w 1921"/>
                <a:gd name="T5" fmla="*/ 784532310 h 2397"/>
                <a:gd name="T6" fmla="*/ 414894982 w 1921"/>
                <a:gd name="T7" fmla="*/ 647337176 h 2397"/>
                <a:gd name="T8" fmla="*/ 559929279 w 1921"/>
                <a:gd name="T9" fmla="*/ 218725985 h 2397"/>
                <a:gd name="T10" fmla="*/ 620550154 w 1921"/>
                <a:gd name="T11" fmla="*/ 91681437 h 2397"/>
                <a:gd name="T12" fmla="*/ 391103004 w 1921"/>
                <a:gd name="T13" fmla="*/ 0 h 2397"/>
                <a:gd name="T14" fmla="*/ 311904692 w 1921"/>
                <a:gd name="T15" fmla="*/ 1964426 h 2397"/>
                <a:gd name="T16" fmla="*/ 234335708 w 1921"/>
                <a:gd name="T17" fmla="*/ 0 h 2397"/>
                <a:gd name="T18" fmla="*/ 5214539 w 1921"/>
                <a:gd name="T19" fmla="*/ 91681437 h 2397"/>
                <a:gd name="T20" fmla="*/ 50517205 w 1921"/>
                <a:gd name="T21" fmla="*/ 205301164 h 2397"/>
                <a:gd name="T22" fmla="*/ 205981152 w 1921"/>
                <a:gd name="T23" fmla="*/ 640461398 h 2397"/>
                <a:gd name="T24" fmla="*/ 231076479 w 1921"/>
                <a:gd name="T25" fmla="*/ 784532310 h 2397"/>
                <a:gd name="T26" fmla="*/ 30310437 w 1921"/>
                <a:gd name="T27" fmla="*/ 98230479 h 2397"/>
                <a:gd name="T28" fmla="*/ 30310437 w 1921"/>
                <a:gd name="T29" fmla="*/ 98230479 h 2397"/>
                <a:gd name="T30" fmla="*/ 234335708 w 1921"/>
                <a:gd name="T31" fmla="*/ 28814068 h 2397"/>
                <a:gd name="T32" fmla="*/ 311904692 w 1921"/>
                <a:gd name="T33" fmla="*/ 28814068 h 2397"/>
                <a:gd name="T34" fmla="*/ 389799084 w 1921"/>
                <a:gd name="T35" fmla="*/ 28814068 h 2397"/>
                <a:gd name="T36" fmla="*/ 593498946 w 1921"/>
                <a:gd name="T37" fmla="*/ 98230479 h 2397"/>
                <a:gd name="T38" fmla="*/ 542981170 w 1921"/>
                <a:gd name="T39" fmla="*/ 203336737 h 2397"/>
                <a:gd name="T40" fmla="*/ 401206674 w 1921"/>
                <a:gd name="T41" fmla="*/ 601824053 h 2397"/>
                <a:gd name="T42" fmla="*/ 393058314 w 1921"/>
                <a:gd name="T43" fmla="*/ 457425260 h 2397"/>
                <a:gd name="T44" fmla="*/ 308645462 w 1921"/>
                <a:gd name="T45" fmla="*/ 193186152 h 2397"/>
                <a:gd name="T46" fmla="*/ 226187919 w 1921"/>
                <a:gd name="T47" fmla="*/ 452513907 h 2397"/>
                <a:gd name="T48" fmla="*/ 219343480 w 1921"/>
                <a:gd name="T49" fmla="*/ 603133861 h 2397"/>
                <a:gd name="T50" fmla="*/ 67465314 w 1921"/>
                <a:gd name="T51" fmla="*/ 189911917 h 2397"/>
                <a:gd name="T52" fmla="*/ 30310437 w 1921"/>
                <a:gd name="T53" fmla="*/ 98230479 h 239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921" h="2397">
                  <a:moveTo>
                    <a:pt x="709" y="2396"/>
                  </a:moveTo>
                  <a:lnTo>
                    <a:pt x="709" y="2396"/>
                  </a:lnTo>
                  <a:cubicBezTo>
                    <a:pt x="1196" y="2396"/>
                    <a:pt x="1196" y="2396"/>
                    <a:pt x="1196" y="2396"/>
                  </a:cubicBezTo>
                  <a:cubicBezTo>
                    <a:pt x="1273" y="1977"/>
                    <a:pt x="1273" y="1977"/>
                    <a:pt x="1273" y="1977"/>
                  </a:cubicBezTo>
                  <a:cubicBezTo>
                    <a:pt x="1314" y="1672"/>
                    <a:pt x="1418" y="962"/>
                    <a:pt x="1718" y="668"/>
                  </a:cubicBezTo>
                  <a:cubicBezTo>
                    <a:pt x="1858" y="529"/>
                    <a:pt x="1920" y="404"/>
                    <a:pt x="1904" y="280"/>
                  </a:cubicBezTo>
                  <a:cubicBezTo>
                    <a:pt x="1868" y="21"/>
                    <a:pt x="1547" y="0"/>
                    <a:pt x="1200" y="0"/>
                  </a:cubicBezTo>
                  <a:cubicBezTo>
                    <a:pt x="957" y="6"/>
                    <a:pt x="957" y="6"/>
                    <a:pt x="957" y="6"/>
                  </a:cubicBezTo>
                  <a:cubicBezTo>
                    <a:pt x="719" y="0"/>
                    <a:pt x="719" y="0"/>
                    <a:pt x="719" y="0"/>
                  </a:cubicBezTo>
                  <a:cubicBezTo>
                    <a:pt x="367" y="0"/>
                    <a:pt x="52" y="21"/>
                    <a:pt x="16" y="280"/>
                  </a:cubicBezTo>
                  <a:cubicBezTo>
                    <a:pt x="0" y="399"/>
                    <a:pt x="47" y="523"/>
                    <a:pt x="155" y="627"/>
                  </a:cubicBezTo>
                  <a:cubicBezTo>
                    <a:pt x="461" y="932"/>
                    <a:pt x="580" y="1641"/>
                    <a:pt x="632" y="1956"/>
                  </a:cubicBezTo>
                  <a:lnTo>
                    <a:pt x="709" y="2396"/>
                  </a:lnTo>
                  <a:close/>
                  <a:moveTo>
                    <a:pt x="93" y="300"/>
                  </a:moveTo>
                  <a:lnTo>
                    <a:pt x="93" y="300"/>
                  </a:lnTo>
                  <a:cubicBezTo>
                    <a:pt x="124" y="125"/>
                    <a:pt x="336" y="88"/>
                    <a:pt x="719" y="88"/>
                  </a:cubicBezTo>
                  <a:cubicBezTo>
                    <a:pt x="957" y="88"/>
                    <a:pt x="957" y="88"/>
                    <a:pt x="957" y="88"/>
                  </a:cubicBezTo>
                  <a:cubicBezTo>
                    <a:pt x="1196" y="88"/>
                    <a:pt x="1196" y="88"/>
                    <a:pt x="1196" y="88"/>
                  </a:cubicBezTo>
                  <a:cubicBezTo>
                    <a:pt x="1583" y="88"/>
                    <a:pt x="1795" y="125"/>
                    <a:pt x="1821" y="300"/>
                  </a:cubicBezTo>
                  <a:cubicBezTo>
                    <a:pt x="1837" y="399"/>
                    <a:pt x="1785" y="502"/>
                    <a:pt x="1666" y="621"/>
                  </a:cubicBezTo>
                  <a:cubicBezTo>
                    <a:pt x="1392" y="895"/>
                    <a:pt x="1283" y="1486"/>
                    <a:pt x="1231" y="1838"/>
                  </a:cubicBezTo>
                  <a:cubicBezTo>
                    <a:pt x="1216" y="1744"/>
                    <a:pt x="1196" y="1599"/>
                    <a:pt x="1206" y="1397"/>
                  </a:cubicBezTo>
                  <a:cubicBezTo>
                    <a:pt x="1242" y="694"/>
                    <a:pt x="1087" y="590"/>
                    <a:pt x="947" y="590"/>
                  </a:cubicBezTo>
                  <a:cubicBezTo>
                    <a:pt x="797" y="590"/>
                    <a:pt x="663" y="699"/>
                    <a:pt x="694" y="1382"/>
                  </a:cubicBezTo>
                  <a:cubicBezTo>
                    <a:pt x="704" y="1599"/>
                    <a:pt x="688" y="1749"/>
                    <a:pt x="673" y="1842"/>
                  </a:cubicBezTo>
                  <a:cubicBezTo>
                    <a:pt x="616" y="1480"/>
                    <a:pt x="497" y="875"/>
                    <a:pt x="207" y="580"/>
                  </a:cubicBezTo>
                  <a:cubicBezTo>
                    <a:pt x="119" y="492"/>
                    <a:pt x="78" y="399"/>
                    <a:pt x="93" y="300"/>
                  </a:cubicBezTo>
                  <a:close/>
                </a:path>
              </a:pathLst>
            </a:custGeom>
            <a:solidFill>
              <a:srgbClr val="F78D1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2" name="Freeform 65"/>
            <p:cNvSpPr>
              <a:spLocks noChangeArrowheads="1"/>
            </p:cNvSpPr>
            <p:nvPr/>
          </p:nvSpPr>
          <p:spPr bwMode="auto">
            <a:xfrm>
              <a:off x="11034156" y="6519074"/>
              <a:ext cx="1793981" cy="2186718"/>
            </a:xfrm>
            <a:custGeom>
              <a:avLst/>
              <a:gdLst>
                <a:gd name="T0" fmla="*/ 511174959 w 3142"/>
                <a:gd name="T1" fmla="*/ 0 h 3829"/>
                <a:gd name="T2" fmla="*/ 511174959 w 3142"/>
                <a:gd name="T3" fmla="*/ 0 h 3829"/>
                <a:gd name="T4" fmla="*/ 62592922 w 3142"/>
                <a:gd name="T5" fmla="*/ 570106908 h 3829"/>
                <a:gd name="T6" fmla="*/ 182562404 w 3142"/>
                <a:gd name="T7" fmla="*/ 794822593 h 3829"/>
                <a:gd name="T8" fmla="*/ 388271274 w 3142"/>
                <a:gd name="T9" fmla="*/ 1245233390 h 3829"/>
                <a:gd name="T10" fmla="*/ 636034210 w 3142"/>
                <a:gd name="T11" fmla="*/ 1248494906 h 3829"/>
                <a:gd name="T12" fmla="*/ 825117066 w 3142"/>
                <a:gd name="T13" fmla="*/ 811456270 h 3829"/>
                <a:gd name="T14" fmla="*/ 961712561 w 3142"/>
                <a:gd name="T15" fmla="*/ 570106908 h 3829"/>
                <a:gd name="T16" fmla="*/ 511174959 w 3142"/>
                <a:gd name="T17" fmla="*/ 0 h 3829"/>
                <a:gd name="T18" fmla="*/ 937914621 w 3142"/>
                <a:gd name="T19" fmla="*/ 565214348 h 3829"/>
                <a:gd name="T20" fmla="*/ 937914621 w 3142"/>
                <a:gd name="T21" fmla="*/ 565214348 h 3829"/>
                <a:gd name="T22" fmla="*/ 808164460 w 3142"/>
                <a:gd name="T23" fmla="*/ 794822593 h 3829"/>
                <a:gd name="T24" fmla="*/ 617452061 w 3142"/>
                <a:gd name="T25" fmla="*/ 1229904662 h 3829"/>
                <a:gd name="T26" fmla="*/ 405223309 w 3142"/>
                <a:gd name="T27" fmla="*/ 1228273618 h 3829"/>
                <a:gd name="T28" fmla="*/ 199188417 w 3142"/>
                <a:gd name="T29" fmla="*/ 779167771 h 3829"/>
                <a:gd name="T30" fmla="*/ 84435297 w 3142"/>
                <a:gd name="T31" fmla="*/ 565214348 h 3829"/>
                <a:gd name="T32" fmla="*/ 172456273 w 3142"/>
                <a:gd name="T33" fmla="*/ 181990448 h 3829"/>
                <a:gd name="T34" fmla="*/ 511174959 w 3142"/>
                <a:gd name="T35" fmla="*/ 23482804 h 3829"/>
                <a:gd name="T36" fmla="*/ 850219097 w 3142"/>
                <a:gd name="T37" fmla="*/ 181990448 h 3829"/>
                <a:gd name="T38" fmla="*/ 937914621 w 3142"/>
                <a:gd name="T39" fmla="*/ 565214348 h 3829"/>
                <a:gd name="T40" fmla="*/ 511174959 w 3142"/>
                <a:gd name="T41" fmla="*/ 0 h 38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142" h="3829">
                  <a:moveTo>
                    <a:pt x="1568" y="0"/>
                  </a:moveTo>
                  <a:lnTo>
                    <a:pt x="1568" y="0"/>
                  </a:lnTo>
                  <a:cubicBezTo>
                    <a:pt x="596" y="0"/>
                    <a:pt x="0" y="890"/>
                    <a:pt x="192" y="1748"/>
                  </a:cubicBezTo>
                  <a:cubicBezTo>
                    <a:pt x="249" y="2023"/>
                    <a:pt x="389" y="2256"/>
                    <a:pt x="560" y="2437"/>
                  </a:cubicBezTo>
                  <a:cubicBezTo>
                    <a:pt x="1082" y="2980"/>
                    <a:pt x="1191" y="3818"/>
                    <a:pt x="1191" y="3818"/>
                  </a:cubicBezTo>
                  <a:cubicBezTo>
                    <a:pt x="1951" y="3828"/>
                    <a:pt x="1951" y="3828"/>
                    <a:pt x="1951" y="3828"/>
                  </a:cubicBezTo>
                  <a:cubicBezTo>
                    <a:pt x="1951" y="3828"/>
                    <a:pt x="1982" y="3057"/>
                    <a:pt x="2531" y="2488"/>
                  </a:cubicBezTo>
                  <a:cubicBezTo>
                    <a:pt x="2717" y="2291"/>
                    <a:pt x="2883" y="2048"/>
                    <a:pt x="2950" y="1748"/>
                  </a:cubicBezTo>
                  <a:cubicBezTo>
                    <a:pt x="3141" y="890"/>
                    <a:pt x="2546" y="0"/>
                    <a:pt x="1568" y="0"/>
                  </a:cubicBezTo>
                  <a:lnTo>
                    <a:pt x="2877" y="1733"/>
                  </a:lnTo>
                  <a:cubicBezTo>
                    <a:pt x="2825" y="1987"/>
                    <a:pt x="2691" y="2214"/>
                    <a:pt x="2479" y="2437"/>
                  </a:cubicBezTo>
                  <a:cubicBezTo>
                    <a:pt x="2003" y="2928"/>
                    <a:pt x="1884" y="3590"/>
                    <a:pt x="1894" y="3771"/>
                  </a:cubicBezTo>
                  <a:cubicBezTo>
                    <a:pt x="1243" y="3766"/>
                    <a:pt x="1243" y="3766"/>
                    <a:pt x="1243" y="3766"/>
                  </a:cubicBezTo>
                  <a:cubicBezTo>
                    <a:pt x="1237" y="3585"/>
                    <a:pt x="1066" y="2861"/>
                    <a:pt x="611" y="2389"/>
                  </a:cubicBezTo>
                  <a:cubicBezTo>
                    <a:pt x="435" y="2204"/>
                    <a:pt x="316" y="1981"/>
                    <a:pt x="259" y="1733"/>
                  </a:cubicBezTo>
                  <a:cubicBezTo>
                    <a:pt x="171" y="1319"/>
                    <a:pt x="269" y="884"/>
                    <a:pt x="529" y="558"/>
                  </a:cubicBezTo>
                  <a:cubicBezTo>
                    <a:pt x="782" y="248"/>
                    <a:pt x="1149" y="72"/>
                    <a:pt x="1568" y="72"/>
                  </a:cubicBezTo>
                  <a:cubicBezTo>
                    <a:pt x="1988" y="72"/>
                    <a:pt x="2360" y="248"/>
                    <a:pt x="2608" y="558"/>
                  </a:cubicBezTo>
                  <a:cubicBezTo>
                    <a:pt x="2867" y="884"/>
                    <a:pt x="2970" y="1319"/>
                    <a:pt x="2877" y="1733"/>
                  </a:cubicBezTo>
                  <a:lnTo>
                    <a:pt x="1568" y="0"/>
                  </a:lnTo>
                </a:path>
              </a:pathLst>
            </a:custGeom>
            <a:solidFill>
              <a:srgbClr val="F0F0F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3" name="Freeform 66"/>
            <p:cNvSpPr>
              <a:spLocks noChangeArrowheads="1"/>
            </p:cNvSpPr>
            <p:nvPr/>
          </p:nvSpPr>
          <p:spPr bwMode="auto">
            <a:xfrm>
              <a:off x="11692165" y="8663238"/>
              <a:ext cx="471411" cy="389549"/>
            </a:xfrm>
            <a:custGeom>
              <a:avLst/>
              <a:gdLst>
                <a:gd name="T0" fmla="*/ 269367335 w 824"/>
                <a:gd name="T1" fmla="*/ 80763076 h 684"/>
                <a:gd name="T2" fmla="*/ 269367335 w 824"/>
                <a:gd name="T3" fmla="*/ 80763076 h 684"/>
                <a:gd name="T4" fmla="*/ 259221128 w 824"/>
                <a:gd name="T5" fmla="*/ 55463463 h 684"/>
                <a:gd name="T6" fmla="*/ 269367335 w 824"/>
                <a:gd name="T7" fmla="*/ 33732438 h 684"/>
                <a:gd name="T8" fmla="*/ 237291935 w 824"/>
                <a:gd name="T9" fmla="*/ 0 h 684"/>
                <a:gd name="T10" fmla="*/ 34038849 w 824"/>
                <a:gd name="T11" fmla="*/ 0 h 684"/>
                <a:gd name="T12" fmla="*/ 0 w 824"/>
                <a:gd name="T13" fmla="*/ 33732438 h 684"/>
                <a:gd name="T14" fmla="*/ 10146206 w 824"/>
                <a:gd name="T15" fmla="*/ 55463463 h 684"/>
                <a:gd name="T16" fmla="*/ 0 w 824"/>
                <a:gd name="T17" fmla="*/ 80763076 h 684"/>
                <a:gd name="T18" fmla="*/ 10146206 w 824"/>
                <a:gd name="T19" fmla="*/ 104116083 h 684"/>
                <a:gd name="T20" fmla="*/ 0 w 824"/>
                <a:gd name="T21" fmla="*/ 127793144 h 684"/>
                <a:gd name="T22" fmla="*/ 34038849 w 824"/>
                <a:gd name="T23" fmla="*/ 159579545 h 684"/>
                <a:gd name="T24" fmla="*/ 39275859 w 824"/>
                <a:gd name="T25" fmla="*/ 159579545 h 684"/>
                <a:gd name="T26" fmla="*/ 135502057 w 824"/>
                <a:gd name="T27" fmla="*/ 221529796 h 684"/>
                <a:gd name="T28" fmla="*/ 230418717 w 824"/>
                <a:gd name="T29" fmla="*/ 159579545 h 684"/>
                <a:gd name="T30" fmla="*/ 237291935 w 824"/>
                <a:gd name="T31" fmla="*/ 159579545 h 684"/>
                <a:gd name="T32" fmla="*/ 269367335 w 824"/>
                <a:gd name="T33" fmla="*/ 127793144 h 684"/>
                <a:gd name="T34" fmla="*/ 259221128 w 824"/>
                <a:gd name="T35" fmla="*/ 104116083 h 684"/>
                <a:gd name="T36" fmla="*/ 269367335 w 824"/>
                <a:gd name="T37" fmla="*/ 80763076 h 6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24" h="684">
                  <a:moveTo>
                    <a:pt x="823" y="249"/>
                  </a:moveTo>
                  <a:lnTo>
                    <a:pt x="823" y="249"/>
                  </a:lnTo>
                  <a:cubicBezTo>
                    <a:pt x="823" y="218"/>
                    <a:pt x="813" y="192"/>
                    <a:pt x="792" y="171"/>
                  </a:cubicBezTo>
                  <a:cubicBezTo>
                    <a:pt x="813" y="156"/>
                    <a:pt x="823" y="129"/>
                    <a:pt x="823" y="104"/>
                  </a:cubicBezTo>
                  <a:cubicBezTo>
                    <a:pt x="823" y="47"/>
                    <a:pt x="782" y="0"/>
                    <a:pt x="725" y="0"/>
                  </a:cubicBezTo>
                  <a:cubicBezTo>
                    <a:pt x="104" y="0"/>
                    <a:pt x="104" y="0"/>
                    <a:pt x="104" y="0"/>
                  </a:cubicBezTo>
                  <a:cubicBezTo>
                    <a:pt x="47" y="0"/>
                    <a:pt x="0" y="47"/>
                    <a:pt x="0" y="104"/>
                  </a:cubicBezTo>
                  <a:cubicBezTo>
                    <a:pt x="0" y="129"/>
                    <a:pt x="10" y="156"/>
                    <a:pt x="31" y="171"/>
                  </a:cubicBezTo>
                  <a:cubicBezTo>
                    <a:pt x="10" y="192"/>
                    <a:pt x="0" y="218"/>
                    <a:pt x="0" y="249"/>
                  </a:cubicBezTo>
                  <a:cubicBezTo>
                    <a:pt x="0" y="275"/>
                    <a:pt x="10" y="300"/>
                    <a:pt x="31" y="321"/>
                  </a:cubicBezTo>
                  <a:cubicBezTo>
                    <a:pt x="10" y="337"/>
                    <a:pt x="0" y="363"/>
                    <a:pt x="0" y="394"/>
                  </a:cubicBezTo>
                  <a:cubicBezTo>
                    <a:pt x="0" y="446"/>
                    <a:pt x="47" y="492"/>
                    <a:pt x="104" y="492"/>
                  </a:cubicBezTo>
                  <a:cubicBezTo>
                    <a:pt x="120" y="492"/>
                    <a:pt x="120" y="492"/>
                    <a:pt x="120" y="492"/>
                  </a:cubicBezTo>
                  <a:cubicBezTo>
                    <a:pt x="171" y="606"/>
                    <a:pt x="280" y="683"/>
                    <a:pt x="414" y="683"/>
                  </a:cubicBezTo>
                  <a:cubicBezTo>
                    <a:pt x="544" y="683"/>
                    <a:pt x="653" y="606"/>
                    <a:pt x="704" y="492"/>
                  </a:cubicBezTo>
                  <a:cubicBezTo>
                    <a:pt x="725" y="492"/>
                    <a:pt x="725" y="492"/>
                    <a:pt x="725" y="492"/>
                  </a:cubicBezTo>
                  <a:cubicBezTo>
                    <a:pt x="782" y="492"/>
                    <a:pt x="823" y="446"/>
                    <a:pt x="823" y="394"/>
                  </a:cubicBezTo>
                  <a:cubicBezTo>
                    <a:pt x="823" y="363"/>
                    <a:pt x="813" y="337"/>
                    <a:pt x="792" y="321"/>
                  </a:cubicBezTo>
                  <a:cubicBezTo>
                    <a:pt x="813" y="300"/>
                    <a:pt x="823" y="275"/>
                    <a:pt x="823" y="249"/>
                  </a:cubicBezTo>
                </a:path>
              </a:pathLst>
            </a:custGeom>
            <a:solidFill>
              <a:srgbClr val="DEEBF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4" name="Freeform 67"/>
            <p:cNvSpPr>
              <a:spLocks noChangeArrowheads="1"/>
            </p:cNvSpPr>
            <p:nvPr/>
          </p:nvSpPr>
          <p:spPr bwMode="auto">
            <a:xfrm>
              <a:off x="11724903" y="8673057"/>
              <a:ext cx="405938" cy="91658"/>
            </a:xfrm>
            <a:custGeom>
              <a:avLst/>
              <a:gdLst>
                <a:gd name="T0" fmla="*/ 228535713 w 715"/>
                <a:gd name="T1" fmla="*/ 12610856 h 157"/>
                <a:gd name="T2" fmla="*/ 228535713 w 715"/>
                <a:gd name="T3" fmla="*/ 12610856 h 157"/>
                <a:gd name="T4" fmla="*/ 218542826 w 715"/>
                <a:gd name="T5" fmla="*/ 24880768 h 157"/>
                <a:gd name="T6" fmla="*/ 13215979 w 715"/>
                <a:gd name="T7" fmla="*/ 53169813 h 157"/>
                <a:gd name="T8" fmla="*/ 1611829 w 715"/>
                <a:gd name="T9" fmla="*/ 42604040 h 157"/>
                <a:gd name="T10" fmla="*/ 11926629 w 715"/>
                <a:gd name="T11" fmla="*/ 28289045 h 157"/>
                <a:gd name="T12" fmla="*/ 216931564 w 715"/>
                <a:gd name="T13" fmla="*/ 2045083 h 157"/>
                <a:gd name="T14" fmla="*/ 228535713 w 715"/>
                <a:gd name="T15" fmla="*/ 12610856 h 15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5" h="157">
                  <a:moveTo>
                    <a:pt x="709" y="37"/>
                  </a:moveTo>
                  <a:lnTo>
                    <a:pt x="709" y="37"/>
                  </a:lnTo>
                  <a:cubicBezTo>
                    <a:pt x="714" y="52"/>
                    <a:pt x="699" y="73"/>
                    <a:pt x="678" y="73"/>
                  </a:cubicBezTo>
                  <a:cubicBezTo>
                    <a:pt x="41" y="156"/>
                    <a:pt x="41" y="156"/>
                    <a:pt x="41" y="156"/>
                  </a:cubicBezTo>
                  <a:cubicBezTo>
                    <a:pt x="26" y="156"/>
                    <a:pt x="5" y="145"/>
                    <a:pt x="5" y="125"/>
                  </a:cubicBezTo>
                  <a:cubicBezTo>
                    <a:pt x="0" y="104"/>
                    <a:pt x="16" y="88"/>
                    <a:pt x="37" y="83"/>
                  </a:cubicBezTo>
                  <a:cubicBezTo>
                    <a:pt x="673" y="6"/>
                    <a:pt x="673" y="6"/>
                    <a:pt x="673" y="6"/>
                  </a:cubicBezTo>
                  <a:cubicBezTo>
                    <a:pt x="688" y="0"/>
                    <a:pt x="709" y="16"/>
                    <a:pt x="709" y="37"/>
                  </a:cubicBezTo>
                </a:path>
              </a:pathLst>
            </a:custGeom>
            <a:solidFill>
              <a:srgbClr val="58717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5" name="Freeform 68"/>
            <p:cNvSpPr>
              <a:spLocks noChangeArrowheads="1"/>
            </p:cNvSpPr>
            <p:nvPr/>
          </p:nvSpPr>
          <p:spPr bwMode="auto">
            <a:xfrm>
              <a:off x="11724903" y="8758169"/>
              <a:ext cx="405938" cy="88386"/>
            </a:xfrm>
            <a:custGeom>
              <a:avLst/>
              <a:gdLst>
                <a:gd name="T0" fmla="*/ 228535713 w 715"/>
                <a:gd name="T1" fmla="*/ 10272040 h 156"/>
                <a:gd name="T2" fmla="*/ 228535713 w 715"/>
                <a:gd name="T3" fmla="*/ 10272040 h 156"/>
                <a:gd name="T4" fmla="*/ 218542826 w 715"/>
                <a:gd name="T5" fmla="*/ 23433622 h 156"/>
                <a:gd name="T6" fmla="*/ 13215979 w 715"/>
                <a:gd name="T7" fmla="*/ 49756219 h 156"/>
                <a:gd name="T8" fmla="*/ 1611829 w 715"/>
                <a:gd name="T9" fmla="*/ 39805428 h 156"/>
                <a:gd name="T10" fmla="*/ 11926629 w 715"/>
                <a:gd name="T11" fmla="*/ 28248959 h 156"/>
                <a:gd name="T12" fmla="*/ 216931564 w 715"/>
                <a:gd name="T13" fmla="*/ 0 h 156"/>
                <a:gd name="T14" fmla="*/ 228535713 w 715"/>
                <a:gd name="T15" fmla="*/ 10272040 h 15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5" h="156">
                  <a:moveTo>
                    <a:pt x="709" y="32"/>
                  </a:moveTo>
                  <a:lnTo>
                    <a:pt x="709" y="32"/>
                  </a:lnTo>
                  <a:cubicBezTo>
                    <a:pt x="714" y="52"/>
                    <a:pt x="699" y="73"/>
                    <a:pt x="678" y="73"/>
                  </a:cubicBezTo>
                  <a:cubicBezTo>
                    <a:pt x="41" y="155"/>
                    <a:pt x="41" y="155"/>
                    <a:pt x="41" y="155"/>
                  </a:cubicBezTo>
                  <a:cubicBezTo>
                    <a:pt x="26" y="155"/>
                    <a:pt x="5" y="145"/>
                    <a:pt x="5" y="124"/>
                  </a:cubicBezTo>
                  <a:cubicBezTo>
                    <a:pt x="0" y="109"/>
                    <a:pt x="16" y="88"/>
                    <a:pt x="37" y="88"/>
                  </a:cubicBezTo>
                  <a:cubicBezTo>
                    <a:pt x="673" y="0"/>
                    <a:pt x="673" y="0"/>
                    <a:pt x="673" y="0"/>
                  </a:cubicBezTo>
                  <a:cubicBezTo>
                    <a:pt x="688" y="0"/>
                    <a:pt x="709" y="15"/>
                    <a:pt x="709" y="32"/>
                  </a:cubicBezTo>
                </a:path>
              </a:pathLst>
            </a:custGeom>
            <a:solidFill>
              <a:srgbClr val="58717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6" name="Freeform 69"/>
            <p:cNvSpPr>
              <a:spLocks noChangeArrowheads="1"/>
            </p:cNvSpPr>
            <p:nvPr/>
          </p:nvSpPr>
          <p:spPr bwMode="auto">
            <a:xfrm>
              <a:off x="11724903" y="8836733"/>
              <a:ext cx="405938" cy="88386"/>
            </a:xfrm>
            <a:custGeom>
              <a:avLst/>
              <a:gdLst>
                <a:gd name="T0" fmla="*/ 228535713 w 715"/>
                <a:gd name="T1" fmla="*/ 11556470 h 156"/>
                <a:gd name="T2" fmla="*/ 228535713 w 715"/>
                <a:gd name="T3" fmla="*/ 11556470 h 156"/>
                <a:gd name="T4" fmla="*/ 218542826 w 715"/>
                <a:gd name="T5" fmla="*/ 23112939 h 156"/>
                <a:gd name="T6" fmla="*/ 13215979 w 715"/>
                <a:gd name="T7" fmla="*/ 49756219 h 156"/>
                <a:gd name="T8" fmla="*/ 1611829 w 715"/>
                <a:gd name="T9" fmla="*/ 39805428 h 156"/>
                <a:gd name="T10" fmla="*/ 11926629 w 715"/>
                <a:gd name="T11" fmla="*/ 26643846 h 156"/>
                <a:gd name="T12" fmla="*/ 216931564 w 715"/>
                <a:gd name="T13" fmla="*/ 1605112 h 156"/>
                <a:gd name="T14" fmla="*/ 228535713 w 715"/>
                <a:gd name="T15" fmla="*/ 11556470 h 15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5" h="156">
                  <a:moveTo>
                    <a:pt x="709" y="36"/>
                  </a:moveTo>
                  <a:lnTo>
                    <a:pt x="709" y="36"/>
                  </a:lnTo>
                  <a:cubicBezTo>
                    <a:pt x="714" y="52"/>
                    <a:pt x="699" y="72"/>
                    <a:pt x="678" y="72"/>
                  </a:cubicBezTo>
                  <a:cubicBezTo>
                    <a:pt x="41" y="155"/>
                    <a:pt x="41" y="155"/>
                    <a:pt x="41" y="155"/>
                  </a:cubicBezTo>
                  <a:cubicBezTo>
                    <a:pt x="26" y="155"/>
                    <a:pt x="5" y="145"/>
                    <a:pt x="5" y="124"/>
                  </a:cubicBezTo>
                  <a:cubicBezTo>
                    <a:pt x="0" y="103"/>
                    <a:pt x="16" y="88"/>
                    <a:pt x="37" y="83"/>
                  </a:cubicBezTo>
                  <a:cubicBezTo>
                    <a:pt x="673" y="5"/>
                    <a:pt x="673" y="5"/>
                    <a:pt x="673" y="5"/>
                  </a:cubicBezTo>
                  <a:cubicBezTo>
                    <a:pt x="688" y="0"/>
                    <a:pt x="709" y="16"/>
                    <a:pt x="709" y="36"/>
                  </a:cubicBezTo>
                </a:path>
              </a:pathLst>
            </a:custGeom>
            <a:solidFill>
              <a:srgbClr val="58717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7" name="Freeform 70"/>
            <p:cNvSpPr>
              <a:spLocks noChangeArrowheads="1"/>
            </p:cNvSpPr>
            <p:nvPr/>
          </p:nvSpPr>
          <p:spPr bwMode="auto">
            <a:xfrm>
              <a:off x="10307776" y="5727022"/>
              <a:ext cx="3273997" cy="2999228"/>
            </a:xfrm>
            <a:custGeom>
              <a:avLst/>
              <a:gdLst>
                <a:gd name="T0" fmla="*/ 5728 w 5729"/>
                <a:gd name="T1" fmla="*/ 2856 h 5247"/>
                <a:gd name="T2" fmla="*/ 5728 w 5729"/>
                <a:gd name="T3" fmla="*/ 2856 h 5247"/>
                <a:gd name="T4" fmla="*/ 5138 w 5729"/>
                <a:gd name="T5" fmla="*/ 2256 h 5247"/>
                <a:gd name="T6" fmla="*/ 5376 w 5729"/>
                <a:gd name="T7" fmla="*/ 1453 h 5247"/>
                <a:gd name="T8" fmla="*/ 4558 w 5729"/>
                <a:gd name="T9" fmla="*/ 1216 h 5247"/>
                <a:gd name="T10" fmla="*/ 4351 w 5729"/>
                <a:gd name="T11" fmla="*/ 404 h 5247"/>
                <a:gd name="T12" fmla="*/ 3523 w 5729"/>
                <a:gd name="T13" fmla="*/ 600 h 5247"/>
                <a:gd name="T14" fmla="*/ 2929 w 5729"/>
                <a:gd name="T15" fmla="*/ 0 h 5247"/>
                <a:gd name="T16" fmla="*/ 2313 w 5729"/>
                <a:gd name="T17" fmla="*/ 575 h 5247"/>
                <a:gd name="T18" fmla="*/ 1490 w 5729"/>
                <a:gd name="T19" fmla="*/ 341 h 5247"/>
                <a:gd name="T20" fmla="*/ 1247 w 5729"/>
                <a:gd name="T21" fmla="*/ 1139 h 5247"/>
                <a:gd name="T22" fmla="*/ 413 w 5729"/>
                <a:gd name="T23" fmla="*/ 1340 h 5247"/>
                <a:gd name="T24" fmla="*/ 615 w 5729"/>
                <a:gd name="T25" fmla="*/ 2152 h 5247"/>
                <a:gd name="T26" fmla="*/ 0 w 5729"/>
                <a:gd name="T27" fmla="*/ 2731 h 5247"/>
                <a:gd name="T28" fmla="*/ 590 w 5729"/>
                <a:gd name="T29" fmla="*/ 3332 h 5247"/>
                <a:gd name="T30" fmla="*/ 352 w 5729"/>
                <a:gd name="T31" fmla="*/ 4139 h 5247"/>
                <a:gd name="T32" fmla="*/ 1169 w 5729"/>
                <a:gd name="T33" fmla="*/ 4372 h 5247"/>
                <a:gd name="T34" fmla="*/ 1376 w 5729"/>
                <a:gd name="T35" fmla="*/ 5184 h 5247"/>
                <a:gd name="T36" fmla="*/ 2204 w 5729"/>
                <a:gd name="T37" fmla="*/ 4987 h 5247"/>
                <a:gd name="T38" fmla="*/ 2204 w 5729"/>
                <a:gd name="T39" fmla="*/ 4993 h 5247"/>
                <a:gd name="T40" fmla="*/ 1759 w 5729"/>
                <a:gd name="T41" fmla="*/ 3859 h 5247"/>
                <a:gd name="T42" fmla="*/ 1360 w 5729"/>
                <a:gd name="T43" fmla="*/ 3141 h 5247"/>
                <a:gd name="T44" fmla="*/ 1661 w 5729"/>
                <a:gd name="T45" fmla="*/ 1852 h 5247"/>
                <a:gd name="T46" fmla="*/ 2840 w 5729"/>
                <a:gd name="T47" fmla="*/ 1309 h 5247"/>
                <a:gd name="T48" fmla="*/ 4015 w 5729"/>
                <a:gd name="T49" fmla="*/ 1852 h 5247"/>
                <a:gd name="T50" fmla="*/ 4320 w 5729"/>
                <a:gd name="T51" fmla="*/ 3141 h 5247"/>
                <a:gd name="T52" fmla="*/ 3876 w 5729"/>
                <a:gd name="T53" fmla="*/ 3907 h 5247"/>
                <a:gd name="T54" fmla="*/ 3456 w 5729"/>
                <a:gd name="T55" fmla="*/ 5008 h 5247"/>
                <a:gd name="T56" fmla="*/ 4238 w 5729"/>
                <a:gd name="T57" fmla="*/ 5246 h 5247"/>
                <a:gd name="T58" fmla="*/ 4480 w 5729"/>
                <a:gd name="T59" fmla="*/ 4450 h 5247"/>
                <a:gd name="T60" fmla="*/ 5308 w 5729"/>
                <a:gd name="T61" fmla="*/ 4248 h 5247"/>
                <a:gd name="T62" fmla="*/ 5112 w 5729"/>
                <a:gd name="T63" fmla="*/ 3441 h 5247"/>
                <a:gd name="T64" fmla="*/ 5728 w 5729"/>
                <a:gd name="T65" fmla="*/ 2856 h 5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29" h="5247">
                  <a:moveTo>
                    <a:pt x="5728" y="2856"/>
                  </a:moveTo>
                  <a:lnTo>
                    <a:pt x="5728" y="2856"/>
                  </a:lnTo>
                  <a:cubicBezTo>
                    <a:pt x="5448" y="2773"/>
                    <a:pt x="5215" y="2556"/>
                    <a:pt x="5138" y="2256"/>
                  </a:cubicBezTo>
                  <a:cubicBezTo>
                    <a:pt x="5065" y="1955"/>
                    <a:pt x="5164" y="1651"/>
                    <a:pt x="5376" y="1453"/>
                  </a:cubicBezTo>
                  <a:cubicBezTo>
                    <a:pt x="5091" y="1516"/>
                    <a:pt x="4775" y="1438"/>
                    <a:pt x="4558" y="1216"/>
                  </a:cubicBezTo>
                  <a:cubicBezTo>
                    <a:pt x="4336" y="993"/>
                    <a:pt x="4268" y="683"/>
                    <a:pt x="4351" y="404"/>
                  </a:cubicBezTo>
                  <a:cubicBezTo>
                    <a:pt x="4139" y="600"/>
                    <a:pt x="3824" y="688"/>
                    <a:pt x="3523" y="600"/>
                  </a:cubicBezTo>
                  <a:cubicBezTo>
                    <a:pt x="3218" y="517"/>
                    <a:pt x="3000" y="279"/>
                    <a:pt x="2929" y="0"/>
                  </a:cubicBezTo>
                  <a:cubicBezTo>
                    <a:pt x="2846" y="274"/>
                    <a:pt x="2617" y="502"/>
                    <a:pt x="2313" y="575"/>
                  </a:cubicBezTo>
                  <a:cubicBezTo>
                    <a:pt x="2002" y="647"/>
                    <a:pt x="1691" y="548"/>
                    <a:pt x="1490" y="341"/>
                  </a:cubicBezTo>
                  <a:cubicBezTo>
                    <a:pt x="1557" y="621"/>
                    <a:pt x="1474" y="926"/>
                    <a:pt x="1247" y="1139"/>
                  </a:cubicBezTo>
                  <a:cubicBezTo>
                    <a:pt x="1019" y="1355"/>
                    <a:pt x="698" y="1422"/>
                    <a:pt x="413" y="1340"/>
                  </a:cubicBezTo>
                  <a:cubicBezTo>
                    <a:pt x="615" y="1552"/>
                    <a:pt x="704" y="1857"/>
                    <a:pt x="615" y="2152"/>
                  </a:cubicBezTo>
                  <a:cubicBezTo>
                    <a:pt x="527" y="2448"/>
                    <a:pt x="284" y="2659"/>
                    <a:pt x="0" y="2731"/>
                  </a:cubicBezTo>
                  <a:cubicBezTo>
                    <a:pt x="279" y="2814"/>
                    <a:pt x="512" y="3037"/>
                    <a:pt x="590" y="3332"/>
                  </a:cubicBezTo>
                  <a:cubicBezTo>
                    <a:pt x="662" y="3632"/>
                    <a:pt x="564" y="3937"/>
                    <a:pt x="352" y="4139"/>
                  </a:cubicBezTo>
                  <a:cubicBezTo>
                    <a:pt x="636" y="4072"/>
                    <a:pt x="952" y="4149"/>
                    <a:pt x="1169" y="4372"/>
                  </a:cubicBezTo>
                  <a:cubicBezTo>
                    <a:pt x="1387" y="4594"/>
                    <a:pt x="1454" y="4910"/>
                    <a:pt x="1376" y="5184"/>
                  </a:cubicBezTo>
                  <a:cubicBezTo>
                    <a:pt x="1588" y="4987"/>
                    <a:pt x="1899" y="4904"/>
                    <a:pt x="2204" y="4987"/>
                  </a:cubicBezTo>
                  <a:lnTo>
                    <a:pt x="2204" y="4993"/>
                  </a:lnTo>
                  <a:cubicBezTo>
                    <a:pt x="2178" y="4713"/>
                    <a:pt x="2084" y="4196"/>
                    <a:pt x="1759" y="3859"/>
                  </a:cubicBezTo>
                  <a:cubicBezTo>
                    <a:pt x="1557" y="3658"/>
                    <a:pt x="1422" y="3410"/>
                    <a:pt x="1360" y="3141"/>
                  </a:cubicBezTo>
                  <a:cubicBezTo>
                    <a:pt x="1257" y="2685"/>
                    <a:pt x="1371" y="2204"/>
                    <a:pt x="1661" y="1852"/>
                  </a:cubicBezTo>
                  <a:cubicBezTo>
                    <a:pt x="1951" y="1505"/>
                    <a:pt x="2365" y="1309"/>
                    <a:pt x="2840" y="1309"/>
                  </a:cubicBezTo>
                  <a:cubicBezTo>
                    <a:pt x="3311" y="1309"/>
                    <a:pt x="3730" y="1505"/>
                    <a:pt x="4015" y="1852"/>
                  </a:cubicBezTo>
                  <a:cubicBezTo>
                    <a:pt x="4309" y="2204"/>
                    <a:pt x="4423" y="2685"/>
                    <a:pt x="4320" y="3141"/>
                  </a:cubicBezTo>
                  <a:cubicBezTo>
                    <a:pt x="4258" y="3410"/>
                    <a:pt x="4108" y="3668"/>
                    <a:pt x="3876" y="3907"/>
                  </a:cubicBezTo>
                  <a:cubicBezTo>
                    <a:pt x="3523" y="4258"/>
                    <a:pt x="3466" y="4755"/>
                    <a:pt x="3456" y="5008"/>
                  </a:cubicBezTo>
                  <a:cubicBezTo>
                    <a:pt x="3751" y="4952"/>
                    <a:pt x="4041" y="5050"/>
                    <a:pt x="4238" y="5246"/>
                  </a:cubicBezTo>
                  <a:cubicBezTo>
                    <a:pt x="4170" y="4972"/>
                    <a:pt x="4253" y="4662"/>
                    <a:pt x="4480" y="4450"/>
                  </a:cubicBezTo>
                  <a:cubicBezTo>
                    <a:pt x="4708" y="4238"/>
                    <a:pt x="5023" y="4170"/>
                    <a:pt x="5308" y="4248"/>
                  </a:cubicBezTo>
                  <a:cubicBezTo>
                    <a:pt x="5106" y="4040"/>
                    <a:pt x="5023" y="3736"/>
                    <a:pt x="5112" y="3441"/>
                  </a:cubicBezTo>
                  <a:cubicBezTo>
                    <a:pt x="5200" y="3141"/>
                    <a:pt x="5437" y="2928"/>
                    <a:pt x="5728" y="2856"/>
                  </a:cubicBezTo>
                </a:path>
              </a:pathLst>
            </a:custGeom>
            <a:solidFill>
              <a:schemeClr val="accent4"/>
            </a:solidFill>
            <a:ln>
              <a:noFill/>
            </a:ln>
            <a:effectLst/>
            <a:extLst/>
          </p:spPr>
          <p:txBody>
            <a:bodyPr wrap="none" anchor="ctr"/>
            <a:lstStyle/>
            <a:p>
              <a:pPr defTabSz="1828434" eaLnBrk="1" fontAlgn="auto" hangingPunct="1">
                <a:spcBef>
                  <a:spcPts val="0"/>
                </a:spcBef>
                <a:spcAft>
                  <a:spcPts val="0"/>
                </a:spcAft>
                <a:defRPr/>
              </a:pPr>
              <a:endParaRPr lang="en-US" dirty="0">
                <a:latin typeface="+mn-lt"/>
              </a:endParaRPr>
            </a:p>
          </p:txBody>
        </p:sp>
        <p:sp>
          <p:nvSpPr>
            <p:cNvPr id="198" name="Freeform 71"/>
            <p:cNvSpPr>
              <a:spLocks noChangeArrowheads="1"/>
            </p:cNvSpPr>
            <p:nvPr/>
          </p:nvSpPr>
          <p:spPr bwMode="auto">
            <a:xfrm>
              <a:off x="10307397" y="5723608"/>
              <a:ext cx="3273689" cy="3005101"/>
            </a:xfrm>
            <a:custGeom>
              <a:avLst/>
              <a:gdLst>
                <a:gd name="T0" fmla="*/ 1870338697 w 5729"/>
                <a:gd name="T1" fmla="*/ 934504698 h 5259"/>
                <a:gd name="T2" fmla="*/ 1755401299 w 5729"/>
                <a:gd name="T3" fmla="*/ 476395079 h 5259"/>
                <a:gd name="T4" fmla="*/ 1691076081 w 5729"/>
                <a:gd name="T5" fmla="*/ 483252126 h 5259"/>
                <a:gd name="T6" fmla="*/ 1420713027 w 5729"/>
                <a:gd name="T7" fmla="*/ 133873564 h 5259"/>
                <a:gd name="T8" fmla="*/ 1228062515 w 5729"/>
                <a:gd name="T9" fmla="*/ 207994246 h 5259"/>
                <a:gd name="T10" fmla="*/ 956393184 w 5729"/>
                <a:gd name="T11" fmla="*/ 0 h 5259"/>
                <a:gd name="T12" fmla="*/ 687336405 w 5729"/>
                <a:gd name="T13" fmla="*/ 196239552 h 5259"/>
                <a:gd name="T14" fmla="*/ 484890540 w 5729"/>
                <a:gd name="T15" fmla="*/ 113302993 h 5259"/>
                <a:gd name="T16" fmla="*/ 212894927 w 5729"/>
                <a:gd name="T17" fmla="*/ 449620023 h 5259"/>
                <a:gd name="T18" fmla="*/ 134854958 w 5729"/>
                <a:gd name="T19" fmla="*/ 439497878 h 5259"/>
                <a:gd name="T20" fmla="*/ 0 w 5729"/>
                <a:gd name="T21" fmla="*/ 893689266 h 5259"/>
                <a:gd name="T22" fmla="*/ 192649941 w 5729"/>
                <a:gd name="T23" fmla="*/ 1089928819 h 5259"/>
                <a:gd name="T24" fmla="*/ 112977985 w 5729"/>
                <a:gd name="T25" fmla="*/ 1353431434 h 5259"/>
                <a:gd name="T26" fmla="*/ 381708480 w 5729"/>
                <a:gd name="T27" fmla="*/ 1429510946 h 5259"/>
                <a:gd name="T28" fmla="*/ 449299387 w 5729"/>
                <a:gd name="T29" fmla="*/ 1694646681 h 5259"/>
                <a:gd name="T30" fmla="*/ 719662441 w 5729"/>
                <a:gd name="T31" fmla="*/ 1630321863 h 5259"/>
                <a:gd name="T32" fmla="*/ 719662441 w 5729"/>
                <a:gd name="T33" fmla="*/ 1632281264 h 5259"/>
                <a:gd name="T34" fmla="*/ 721295000 w 5729"/>
                <a:gd name="T35" fmla="*/ 1632281264 h 5259"/>
                <a:gd name="T36" fmla="*/ 432320089 w 5729"/>
                <a:gd name="T37" fmla="*/ 917525506 h 5259"/>
                <a:gd name="T38" fmla="*/ 1311000160 w 5729"/>
                <a:gd name="T39" fmla="*/ 606676693 h 5259"/>
                <a:gd name="T40" fmla="*/ 1265613082 w 5729"/>
                <a:gd name="T41" fmla="*/ 1277678775 h 5259"/>
                <a:gd name="T42" fmla="*/ 1128472427 w 5729"/>
                <a:gd name="T43" fmla="*/ 1637178911 h 5259"/>
                <a:gd name="T44" fmla="*/ 1383815597 w 5729"/>
                <a:gd name="T45" fmla="*/ 1716850372 h 5259"/>
                <a:gd name="T46" fmla="*/ 1462834415 w 5729"/>
                <a:gd name="T47" fmla="*/ 1454979734 h 5259"/>
                <a:gd name="T48" fmla="*/ 1735156884 w 5729"/>
                <a:gd name="T49" fmla="*/ 1389022367 h 5259"/>
                <a:gd name="T50" fmla="*/ 1669198536 w 5729"/>
                <a:gd name="T51" fmla="*/ 1125519752 h 5259"/>
                <a:gd name="T52" fmla="*/ 1870338697 w 5729"/>
                <a:gd name="T53" fmla="*/ 934504698 h 5259"/>
                <a:gd name="T54" fmla="*/ 1669198536 w 5729"/>
                <a:gd name="T55" fmla="*/ 1125519752 h 5259"/>
                <a:gd name="T56" fmla="*/ 1733197470 w 5729"/>
                <a:gd name="T57" fmla="*/ 1389022367 h 5259"/>
                <a:gd name="T58" fmla="*/ 1462834415 w 5729"/>
                <a:gd name="T59" fmla="*/ 1454979734 h 5259"/>
                <a:gd name="T60" fmla="*/ 1383815597 w 5729"/>
                <a:gd name="T61" fmla="*/ 1714890971 h 5259"/>
                <a:gd name="T62" fmla="*/ 1128472427 w 5729"/>
                <a:gd name="T63" fmla="*/ 1637178911 h 5259"/>
                <a:gd name="T64" fmla="*/ 1265613082 w 5729"/>
                <a:gd name="T65" fmla="*/ 1277678775 h 5259"/>
                <a:gd name="T66" fmla="*/ 1311000160 w 5729"/>
                <a:gd name="T67" fmla="*/ 606676693 h 5259"/>
                <a:gd name="T68" fmla="*/ 432320089 w 5729"/>
                <a:gd name="T69" fmla="*/ 917525506 h 5259"/>
                <a:gd name="T70" fmla="*/ 719662441 w 5729"/>
                <a:gd name="T71" fmla="*/ 1632281264 h 5259"/>
                <a:gd name="T72" fmla="*/ 719662441 w 5729"/>
                <a:gd name="T73" fmla="*/ 1630321863 h 5259"/>
                <a:gd name="T74" fmla="*/ 719662441 w 5729"/>
                <a:gd name="T75" fmla="*/ 1630321863 h 5259"/>
                <a:gd name="T76" fmla="*/ 449299387 w 5729"/>
                <a:gd name="T77" fmla="*/ 1694646681 h 5259"/>
                <a:gd name="T78" fmla="*/ 381708480 w 5729"/>
                <a:gd name="T79" fmla="*/ 1429510946 h 5259"/>
                <a:gd name="T80" fmla="*/ 114936827 w 5729"/>
                <a:gd name="T81" fmla="*/ 1353431434 h 5259"/>
                <a:gd name="T82" fmla="*/ 192649941 w 5729"/>
                <a:gd name="T83" fmla="*/ 1089928819 h 5259"/>
                <a:gd name="T84" fmla="*/ 0 w 5729"/>
                <a:gd name="T85" fmla="*/ 893689266 h 5259"/>
                <a:gd name="T86" fmla="*/ 136814372 w 5729"/>
                <a:gd name="T87" fmla="*/ 439497878 h 5259"/>
                <a:gd name="T88" fmla="*/ 212894927 w 5729"/>
                <a:gd name="T89" fmla="*/ 451252572 h 5259"/>
                <a:gd name="T90" fmla="*/ 486523099 w 5729"/>
                <a:gd name="T91" fmla="*/ 113302993 h 5259"/>
                <a:gd name="T92" fmla="*/ 687336405 w 5729"/>
                <a:gd name="T93" fmla="*/ 197872101 h 5259"/>
                <a:gd name="T94" fmla="*/ 956393184 w 5729"/>
                <a:gd name="T95" fmla="*/ 1959401 h 5259"/>
                <a:gd name="T96" fmla="*/ 1228062515 w 5729"/>
                <a:gd name="T97" fmla="*/ 209953076 h 5259"/>
                <a:gd name="T98" fmla="*/ 1420713027 w 5729"/>
                <a:gd name="T99" fmla="*/ 133873564 h 5259"/>
                <a:gd name="T100" fmla="*/ 1691076081 w 5729"/>
                <a:gd name="T101" fmla="*/ 483252126 h 5259"/>
                <a:gd name="T102" fmla="*/ 1755401299 w 5729"/>
                <a:gd name="T103" fmla="*/ 475088811 h 5259"/>
                <a:gd name="T104" fmla="*/ 1870338697 w 5729"/>
                <a:gd name="T105" fmla="*/ 936137247 h 525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29" h="5259">
                  <a:moveTo>
                    <a:pt x="5728" y="2862"/>
                  </a:moveTo>
                  <a:lnTo>
                    <a:pt x="5728" y="2862"/>
                  </a:lnTo>
                  <a:cubicBezTo>
                    <a:pt x="5448" y="2779"/>
                    <a:pt x="5215" y="2562"/>
                    <a:pt x="5138" y="2262"/>
                  </a:cubicBezTo>
                  <a:cubicBezTo>
                    <a:pt x="5122" y="2194"/>
                    <a:pt x="5112" y="2127"/>
                    <a:pt x="5112" y="2060"/>
                  </a:cubicBezTo>
                  <a:cubicBezTo>
                    <a:pt x="5112" y="1832"/>
                    <a:pt x="5210" y="1615"/>
                    <a:pt x="5376" y="1459"/>
                  </a:cubicBezTo>
                  <a:cubicBezTo>
                    <a:pt x="5376" y="1455"/>
                    <a:pt x="5376" y="1455"/>
                    <a:pt x="5376" y="1455"/>
                  </a:cubicBezTo>
                  <a:cubicBezTo>
                    <a:pt x="5308" y="1470"/>
                    <a:pt x="5241" y="1480"/>
                    <a:pt x="5179" y="1480"/>
                  </a:cubicBezTo>
                  <a:cubicBezTo>
                    <a:pt x="4952" y="1480"/>
                    <a:pt x="4729" y="1393"/>
                    <a:pt x="4558" y="1222"/>
                  </a:cubicBezTo>
                  <a:cubicBezTo>
                    <a:pt x="4398" y="1062"/>
                    <a:pt x="4320" y="849"/>
                    <a:pt x="4320" y="643"/>
                  </a:cubicBezTo>
                  <a:cubicBezTo>
                    <a:pt x="4320" y="564"/>
                    <a:pt x="4330" y="487"/>
                    <a:pt x="4351" y="410"/>
                  </a:cubicBezTo>
                  <a:cubicBezTo>
                    <a:pt x="4191" y="554"/>
                    <a:pt x="3984" y="637"/>
                    <a:pt x="3761" y="637"/>
                  </a:cubicBezTo>
                  <a:cubicBezTo>
                    <a:pt x="3684" y="637"/>
                    <a:pt x="3601" y="627"/>
                    <a:pt x="3523" y="606"/>
                  </a:cubicBezTo>
                  <a:cubicBezTo>
                    <a:pt x="3218" y="523"/>
                    <a:pt x="3000" y="285"/>
                    <a:pt x="2929" y="6"/>
                  </a:cubicBezTo>
                  <a:cubicBezTo>
                    <a:pt x="2929" y="0"/>
                    <a:pt x="2929" y="0"/>
                    <a:pt x="2929" y="0"/>
                  </a:cubicBezTo>
                  <a:cubicBezTo>
                    <a:pt x="2929" y="6"/>
                    <a:pt x="2929" y="6"/>
                    <a:pt x="2929" y="6"/>
                  </a:cubicBezTo>
                  <a:cubicBezTo>
                    <a:pt x="2840" y="280"/>
                    <a:pt x="2617" y="502"/>
                    <a:pt x="2313" y="581"/>
                  </a:cubicBezTo>
                  <a:cubicBezTo>
                    <a:pt x="2240" y="595"/>
                    <a:pt x="2173" y="601"/>
                    <a:pt x="2105" y="601"/>
                  </a:cubicBezTo>
                  <a:cubicBezTo>
                    <a:pt x="1868" y="601"/>
                    <a:pt x="1651" y="508"/>
                    <a:pt x="1490" y="347"/>
                  </a:cubicBezTo>
                  <a:cubicBezTo>
                    <a:pt x="1485" y="342"/>
                    <a:pt x="1485" y="342"/>
                    <a:pt x="1485" y="342"/>
                  </a:cubicBezTo>
                  <a:cubicBezTo>
                    <a:pt x="1485" y="347"/>
                    <a:pt x="1485" y="347"/>
                    <a:pt x="1485" y="347"/>
                  </a:cubicBezTo>
                  <a:cubicBezTo>
                    <a:pt x="1500" y="410"/>
                    <a:pt x="1510" y="477"/>
                    <a:pt x="1510" y="539"/>
                  </a:cubicBezTo>
                  <a:cubicBezTo>
                    <a:pt x="1510" y="762"/>
                    <a:pt x="1422" y="978"/>
                    <a:pt x="1247" y="1145"/>
                  </a:cubicBezTo>
                  <a:cubicBezTo>
                    <a:pt x="1081" y="1299"/>
                    <a:pt x="869" y="1377"/>
                    <a:pt x="652" y="1377"/>
                  </a:cubicBezTo>
                  <a:cubicBezTo>
                    <a:pt x="574" y="1377"/>
                    <a:pt x="496" y="1367"/>
                    <a:pt x="419" y="1346"/>
                  </a:cubicBezTo>
                  <a:cubicBezTo>
                    <a:pt x="413" y="1346"/>
                    <a:pt x="413" y="1346"/>
                    <a:pt x="413" y="1346"/>
                  </a:cubicBezTo>
                  <a:cubicBezTo>
                    <a:pt x="564" y="1501"/>
                    <a:pt x="652" y="1708"/>
                    <a:pt x="652" y="1925"/>
                  </a:cubicBezTo>
                  <a:cubicBezTo>
                    <a:pt x="652" y="1998"/>
                    <a:pt x="641" y="2081"/>
                    <a:pt x="615" y="2158"/>
                  </a:cubicBezTo>
                  <a:cubicBezTo>
                    <a:pt x="527" y="2454"/>
                    <a:pt x="284" y="2665"/>
                    <a:pt x="0" y="2737"/>
                  </a:cubicBezTo>
                  <a:cubicBezTo>
                    <a:pt x="279" y="2820"/>
                    <a:pt x="512" y="3043"/>
                    <a:pt x="590" y="3338"/>
                  </a:cubicBezTo>
                  <a:cubicBezTo>
                    <a:pt x="605" y="3405"/>
                    <a:pt x="610" y="3472"/>
                    <a:pt x="610" y="3540"/>
                  </a:cubicBezTo>
                  <a:cubicBezTo>
                    <a:pt x="610" y="3772"/>
                    <a:pt x="517" y="3990"/>
                    <a:pt x="352" y="4145"/>
                  </a:cubicBezTo>
                  <a:cubicBezTo>
                    <a:pt x="346" y="4145"/>
                    <a:pt x="346" y="4145"/>
                    <a:pt x="346" y="4145"/>
                  </a:cubicBezTo>
                  <a:cubicBezTo>
                    <a:pt x="352" y="4145"/>
                    <a:pt x="352" y="4145"/>
                    <a:pt x="352" y="4145"/>
                  </a:cubicBezTo>
                  <a:cubicBezTo>
                    <a:pt x="419" y="4129"/>
                    <a:pt x="486" y="4125"/>
                    <a:pt x="554" y="4125"/>
                  </a:cubicBezTo>
                  <a:cubicBezTo>
                    <a:pt x="775" y="4125"/>
                    <a:pt x="998" y="4207"/>
                    <a:pt x="1169" y="4378"/>
                  </a:cubicBezTo>
                  <a:cubicBezTo>
                    <a:pt x="1329" y="4544"/>
                    <a:pt x="1407" y="4750"/>
                    <a:pt x="1407" y="4962"/>
                  </a:cubicBezTo>
                  <a:cubicBezTo>
                    <a:pt x="1407" y="5040"/>
                    <a:pt x="1397" y="5118"/>
                    <a:pt x="1376" y="5190"/>
                  </a:cubicBezTo>
                  <a:cubicBezTo>
                    <a:pt x="1531" y="5045"/>
                    <a:pt x="1743" y="4962"/>
                    <a:pt x="1966" y="4962"/>
                  </a:cubicBezTo>
                  <a:cubicBezTo>
                    <a:pt x="2043" y="4962"/>
                    <a:pt x="2126" y="4973"/>
                    <a:pt x="2204" y="4993"/>
                  </a:cubicBezTo>
                  <a:cubicBezTo>
                    <a:pt x="2204" y="4999"/>
                    <a:pt x="2204" y="4999"/>
                    <a:pt x="2204" y="4999"/>
                  </a:cubicBezTo>
                  <a:cubicBezTo>
                    <a:pt x="2209" y="4999"/>
                    <a:pt x="2209" y="4999"/>
                    <a:pt x="2209" y="4999"/>
                  </a:cubicBezTo>
                  <a:cubicBezTo>
                    <a:pt x="2178" y="4719"/>
                    <a:pt x="2084" y="4202"/>
                    <a:pt x="1759" y="3865"/>
                  </a:cubicBezTo>
                  <a:cubicBezTo>
                    <a:pt x="1557" y="3664"/>
                    <a:pt x="1422" y="3416"/>
                    <a:pt x="1360" y="3147"/>
                  </a:cubicBezTo>
                  <a:cubicBezTo>
                    <a:pt x="1335" y="3033"/>
                    <a:pt x="1324" y="2924"/>
                    <a:pt x="1324" y="2810"/>
                  </a:cubicBezTo>
                  <a:cubicBezTo>
                    <a:pt x="1324" y="2469"/>
                    <a:pt x="1443" y="2127"/>
                    <a:pt x="1661" y="1858"/>
                  </a:cubicBezTo>
                  <a:cubicBezTo>
                    <a:pt x="1951" y="1511"/>
                    <a:pt x="2365" y="1320"/>
                    <a:pt x="2840" y="1320"/>
                  </a:cubicBezTo>
                  <a:cubicBezTo>
                    <a:pt x="3311" y="1320"/>
                    <a:pt x="3730" y="1511"/>
                    <a:pt x="4015" y="1858"/>
                  </a:cubicBezTo>
                  <a:cubicBezTo>
                    <a:pt x="4238" y="2127"/>
                    <a:pt x="4357" y="2469"/>
                    <a:pt x="4357" y="2810"/>
                  </a:cubicBezTo>
                  <a:cubicBezTo>
                    <a:pt x="4357" y="2924"/>
                    <a:pt x="4340" y="3033"/>
                    <a:pt x="4320" y="3147"/>
                  </a:cubicBezTo>
                  <a:cubicBezTo>
                    <a:pt x="4258" y="3416"/>
                    <a:pt x="4108" y="3674"/>
                    <a:pt x="3876" y="3913"/>
                  </a:cubicBezTo>
                  <a:cubicBezTo>
                    <a:pt x="3523" y="4264"/>
                    <a:pt x="3466" y="4761"/>
                    <a:pt x="3456" y="5014"/>
                  </a:cubicBezTo>
                  <a:cubicBezTo>
                    <a:pt x="3513" y="5004"/>
                    <a:pt x="3570" y="4999"/>
                    <a:pt x="3627" y="4999"/>
                  </a:cubicBezTo>
                  <a:cubicBezTo>
                    <a:pt x="3860" y="4999"/>
                    <a:pt x="4077" y="5097"/>
                    <a:pt x="4238" y="5252"/>
                  </a:cubicBezTo>
                  <a:cubicBezTo>
                    <a:pt x="4238" y="5258"/>
                    <a:pt x="4238" y="5258"/>
                    <a:pt x="4238" y="5258"/>
                  </a:cubicBezTo>
                  <a:cubicBezTo>
                    <a:pt x="4238" y="5252"/>
                    <a:pt x="4238" y="5252"/>
                    <a:pt x="4238" y="5252"/>
                  </a:cubicBezTo>
                  <a:cubicBezTo>
                    <a:pt x="4222" y="5190"/>
                    <a:pt x="4217" y="5123"/>
                    <a:pt x="4217" y="5056"/>
                  </a:cubicBezTo>
                  <a:cubicBezTo>
                    <a:pt x="4217" y="4839"/>
                    <a:pt x="4305" y="4621"/>
                    <a:pt x="4480" y="4456"/>
                  </a:cubicBezTo>
                  <a:cubicBezTo>
                    <a:pt x="4646" y="4300"/>
                    <a:pt x="4858" y="4223"/>
                    <a:pt x="5075" y="4223"/>
                  </a:cubicBezTo>
                  <a:cubicBezTo>
                    <a:pt x="5153" y="4223"/>
                    <a:pt x="5231" y="4233"/>
                    <a:pt x="5308" y="4254"/>
                  </a:cubicBezTo>
                  <a:cubicBezTo>
                    <a:pt x="5314" y="4254"/>
                    <a:pt x="5314" y="4254"/>
                    <a:pt x="5314" y="4254"/>
                  </a:cubicBezTo>
                  <a:cubicBezTo>
                    <a:pt x="5308" y="4254"/>
                    <a:pt x="5308" y="4254"/>
                    <a:pt x="5308" y="4254"/>
                  </a:cubicBezTo>
                  <a:cubicBezTo>
                    <a:pt x="5164" y="4098"/>
                    <a:pt x="5075" y="3897"/>
                    <a:pt x="5075" y="3680"/>
                  </a:cubicBezTo>
                  <a:cubicBezTo>
                    <a:pt x="5075" y="3601"/>
                    <a:pt x="5086" y="3524"/>
                    <a:pt x="5112" y="3447"/>
                  </a:cubicBezTo>
                  <a:cubicBezTo>
                    <a:pt x="5200" y="3147"/>
                    <a:pt x="5437" y="2934"/>
                    <a:pt x="5728" y="2867"/>
                  </a:cubicBezTo>
                  <a:cubicBezTo>
                    <a:pt x="5728" y="2862"/>
                    <a:pt x="5728" y="2862"/>
                    <a:pt x="5728" y="2862"/>
                  </a:cubicBezTo>
                  <a:cubicBezTo>
                    <a:pt x="5437" y="2934"/>
                    <a:pt x="5200" y="3147"/>
                    <a:pt x="5112" y="3447"/>
                  </a:cubicBezTo>
                  <a:cubicBezTo>
                    <a:pt x="5086" y="3524"/>
                    <a:pt x="5075" y="3601"/>
                    <a:pt x="5075" y="3680"/>
                  </a:cubicBezTo>
                  <a:cubicBezTo>
                    <a:pt x="5075" y="3897"/>
                    <a:pt x="5164" y="4098"/>
                    <a:pt x="5308" y="4254"/>
                  </a:cubicBezTo>
                  <a:cubicBezTo>
                    <a:pt x="5235" y="4233"/>
                    <a:pt x="5153" y="4223"/>
                    <a:pt x="5075" y="4223"/>
                  </a:cubicBezTo>
                  <a:cubicBezTo>
                    <a:pt x="4858" y="4223"/>
                    <a:pt x="4646" y="4300"/>
                    <a:pt x="4480" y="4456"/>
                  </a:cubicBezTo>
                  <a:cubicBezTo>
                    <a:pt x="4305" y="4621"/>
                    <a:pt x="4217" y="4839"/>
                    <a:pt x="4217" y="5056"/>
                  </a:cubicBezTo>
                  <a:cubicBezTo>
                    <a:pt x="4217" y="5123"/>
                    <a:pt x="4222" y="5190"/>
                    <a:pt x="4238" y="5252"/>
                  </a:cubicBezTo>
                  <a:cubicBezTo>
                    <a:pt x="4082" y="5092"/>
                    <a:pt x="3860" y="4999"/>
                    <a:pt x="3627" y="4999"/>
                  </a:cubicBezTo>
                  <a:cubicBezTo>
                    <a:pt x="3570" y="4999"/>
                    <a:pt x="3513" y="5004"/>
                    <a:pt x="3456" y="5014"/>
                  </a:cubicBezTo>
                  <a:cubicBezTo>
                    <a:pt x="3462" y="5014"/>
                    <a:pt x="3462" y="5014"/>
                    <a:pt x="3462" y="5014"/>
                  </a:cubicBezTo>
                  <a:cubicBezTo>
                    <a:pt x="3466" y="4761"/>
                    <a:pt x="3523" y="4264"/>
                    <a:pt x="3876" y="3913"/>
                  </a:cubicBezTo>
                  <a:cubicBezTo>
                    <a:pt x="4108" y="3674"/>
                    <a:pt x="4258" y="3416"/>
                    <a:pt x="4320" y="3147"/>
                  </a:cubicBezTo>
                  <a:cubicBezTo>
                    <a:pt x="4346" y="3033"/>
                    <a:pt x="4357" y="2924"/>
                    <a:pt x="4357" y="2810"/>
                  </a:cubicBezTo>
                  <a:cubicBezTo>
                    <a:pt x="4357" y="2469"/>
                    <a:pt x="4238" y="2127"/>
                    <a:pt x="4015" y="1858"/>
                  </a:cubicBezTo>
                  <a:cubicBezTo>
                    <a:pt x="3730" y="1511"/>
                    <a:pt x="3311" y="1315"/>
                    <a:pt x="2840" y="1315"/>
                  </a:cubicBezTo>
                  <a:cubicBezTo>
                    <a:pt x="2365" y="1315"/>
                    <a:pt x="1951" y="1511"/>
                    <a:pt x="1661" y="1858"/>
                  </a:cubicBezTo>
                  <a:cubicBezTo>
                    <a:pt x="1443" y="2127"/>
                    <a:pt x="1324" y="2469"/>
                    <a:pt x="1324" y="2810"/>
                  </a:cubicBezTo>
                  <a:cubicBezTo>
                    <a:pt x="1324" y="2924"/>
                    <a:pt x="1335" y="3033"/>
                    <a:pt x="1360" y="3147"/>
                  </a:cubicBezTo>
                  <a:cubicBezTo>
                    <a:pt x="1422" y="3416"/>
                    <a:pt x="1557" y="3664"/>
                    <a:pt x="1753" y="3865"/>
                  </a:cubicBezTo>
                  <a:cubicBezTo>
                    <a:pt x="2084" y="4202"/>
                    <a:pt x="2178" y="4719"/>
                    <a:pt x="2204" y="4999"/>
                  </a:cubicBezTo>
                  <a:cubicBezTo>
                    <a:pt x="2204" y="4993"/>
                    <a:pt x="2204" y="4993"/>
                    <a:pt x="2204" y="4993"/>
                  </a:cubicBezTo>
                  <a:cubicBezTo>
                    <a:pt x="2126" y="4973"/>
                    <a:pt x="2043" y="4962"/>
                    <a:pt x="1966" y="4962"/>
                  </a:cubicBezTo>
                  <a:cubicBezTo>
                    <a:pt x="1743" y="4962"/>
                    <a:pt x="1531" y="5045"/>
                    <a:pt x="1376" y="5190"/>
                  </a:cubicBezTo>
                  <a:cubicBezTo>
                    <a:pt x="1397" y="5118"/>
                    <a:pt x="1407" y="5040"/>
                    <a:pt x="1407" y="4962"/>
                  </a:cubicBezTo>
                  <a:cubicBezTo>
                    <a:pt x="1407" y="4750"/>
                    <a:pt x="1329" y="4544"/>
                    <a:pt x="1169" y="4378"/>
                  </a:cubicBezTo>
                  <a:cubicBezTo>
                    <a:pt x="998" y="4207"/>
                    <a:pt x="775" y="4119"/>
                    <a:pt x="554" y="4119"/>
                  </a:cubicBezTo>
                  <a:cubicBezTo>
                    <a:pt x="486" y="4119"/>
                    <a:pt x="419" y="4129"/>
                    <a:pt x="352" y="4145"/>
                  </a:cubicBezTo>
                  <a:cubicBezTo>
                    <a:pt x="517" y="3990"/>
                    <a:pt x="615" y="3772"/>
                    <a:pt x="615" y="3540"/>
                  </a:cubicBezTo>
                  <a:cubicBezTo>
                    <a:pt x="615" y="3472"/>
                    <a:pt x="605" y="3405"/>
                    <a:pt x="590" y="3338"/>
                  </a:cubicBezTo>
                  <a:cubicBezTo>
                    <a:pt x="512" y="3043"/>
                    <a:pt x="279" y="2820"/>
                    <a:pt x="0" y="2737"/>
                  </a:cubicBezTo>
                  <a:cubicBezTo>
                    <a:pt x="290" y="2665"/>
                    <a:pt x="527" y="2454"/>
                    <a:pt x="615" y="2158"/>
                  </a:cubicBezTo>
                  <a:cubicBezTo>
                    <a:pt x="641" y="2081"/>
                    <a:pt x="652" y="1998"/>
                    <a:pt x="652" y="1925"/>
                  </a:cubicBezTo>
                  <a:cubicBezTo>
                    <a:pt x="652" y="1708"/>
                    <a:pt x="564" y="1501"/>
                    <a:pt x="419" y="1346"/>
                  </a:cubicBezTo>
                  <a:cubicBezTo>
                    <a:pt x="413" y="1346"/>
                    <a:pt x="413" y="1346"/>
                    <a:pt x="413" y="1346"/>
                  </a:cubicBezTo>
                  <a:cubicBezTo>
                    <a:pt x="492" y="1367"/>
                    <a:pt x="574" y="1382"/>
                    <a:pt x="652" y="1382"/>
                  </a:cubicBezTo>
                  <a:cubicBezTo>
                    <a:pt x="869" y="1382"/>
                    <a:pt x="1081" y="1305"/>
                    <a:pt x="1247" y="1145"/>
                  </a:cubicBezTo>
                  <a:cubicBezTo>
                    <a:pt x="1422" y="978"/>
                    <a:pt x="1510" y="762"/>
                    <a:pt x="1510" y="539"/>
                  </a:cubicBezTo>
                  <a:cubicBezTo>
                    <a:pt x="1510" y="477"/>
                    <a:pt x="1505" y="410"/>
                    <a:pt x="1490" y="347"/>
                  </a:cubicBezTo>
                  <a:cubicBezTo>
                    <a:pt x="1485" y="347"/>
                    <a:pt x="1485" y="347"/>
                    <a:pt x="1485" y="347"/>
                  </a:cubicBezTo>
                  <a:cubicBezTo>
                    <a:pt x="1645" y="508"/>
                    <a:pt x="1868" y="606"/>
                    <a:pt x="2105" y="606"/>
                  </a:cubicBezTo>
                  <a:cubicBezTo>
                    <a:pt x="2173" y="606"/>
                    <a:pt x="2240" y="595"/>
                    <a:pt x="2313" y="581"/>
                  </a:cubicBezTo>
                  <a:cubicBezTo>
                    <a:pt x="2617" y="508"/>
                    <a:pt x="2846" y="280"/>
                    <a:pt x="2929" y="6"/>
                  </a:cubicBezTo>
                  <a:cubicBezTo>
                    <a:pt x="3000" y="285"/>
                    <a:pt x="3218" y="523"/>
                    <a:pt x="3523" y="606"/>
                  </a:cubicBezTo>
                  <a:cubicBezTo>
                    <a:pt x="3601" y="627"/>
                    <a:pt x="3684" y="643"/>
                    <a:pt x="3761" y="643"/>
                  </a:cubicBezTo>
                  <a:cubicBezTo>
                    <a:pt x="3984" y="643"/>
                    <a:pt x="4196" y="554"/>
                    <a:pt x="4351" y="410"/>
                  </a:cubicBezTo>
                  <a:cubicBezTo>
                    <a:pt x="4330" y="487"/>
                    <a:pt x="4320" y="564"/>
                    <a:pt x="4320" y="643"/>
                  </a:cubicBezTo>
                  <a:cubicBezTo>
                    <a:pt x="4320" y="849"/>
                    <a:pt x="4398" y="1062"/>
                    <a:pt x="4558" y="1222"/>
                  </a:cubicBezTo>
                  <a:cubicBezTo>
                    <a:pt x="4729" y="1393"/>
                    <a:pt x="4952" y="1480"/>
                    <a:pt x="5179" y="1480"/>
                  </a:cubicBezTo>
                  <a:cubicBezTo>
                    <a:pt x="5241" y="1480"/>
                    <a:pt x="5308" y="1476"/>
                    <a:pt x="5376" y="1459"/>
                  </a:cubicBezTo>
                  <a:cubicBezTo>
                    <a:pt x="5376" y="1455"/>
                    <a:pt x="5376" y="1455"/>
                    <a:pt x="5376" y="1455"/>
                  </a:cubicBezTo>
                  <a:cubicBezTo>
                    <a:pt x="5210" y="1615"/>
                    <a:pt x="5112" y="1827"/>
                    <a:pt x="5112" y="2060"/>
                  </a:cubicBezTo>
                  <a:cubicBezTo>
                    <a:pt x="5112" y="2127"/>
                    <a:pt x="5122" y="2194"/>
                    <a:pt x="5138" y="2262"/>
                  </a:cubicBezTo>
                  <a:cubicBezTo>
                    <a:pt x="5215" y="2562"/>
                    <a:pt x="5443" y="2785"/>
                    <a:pt x="5728" y="2867"/>
                  </a:cubicBezTo>
                  <a:cubicBezTo>
                    <a:pt x="5728" y="2862"/>
                    <a:pt x="5728" y="2862"/>
                    <a:pt x="5728" y="286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9" name="Freeform 72"/>
            <p:cNvSpPr>
              <a:spLocks noChangeArrowheads="1"/>
            </p:cNvSpPr>
            <p:nvPr/>
          </p:nvSpPr>
          <p:spPr bwMode="auto">
            <a:xfrm>
              <a:off x="10768986" y="10535697"/>
              <a:ext cx="595811" cy="419012"/>
            </a:xfrm>
            <a:custGeom>
              <a:avLst/>
              <a:gdLst>
                <a:gd name="T0" fmla="*/ 308313895 w 1042"/>
                <a:gd name="T1" fmla="*/ 0 h 731"/>
                <a:gd name="T2" fmla="*/ 308313895 w 1042"/>
                <a:gd name="T3" fmla="*/ 0 h 731"/>
                <a:gd name="T4" fmla="*/ 32695272 w 1042"/>
                <a:gd name="T5" fmla="*/ 0 h 731"/>
                <a:gd name="T6" fmla="*/ 0 w 1042"/>
                <a:gd name="T7" fmla="*/ 32199152 h 731"/>
                <a:gd name="T8" fmla="*/ 0 w 1042"/>
                <a:gd name="T9" fmla="*/ 207323240 h 731"/>
                <a:gd name="T10" fmla="*/ 32695272 w 1042"/>
                <a:gd name="T11" fmla="*/ 239850838 h 731"/>
                <a:gd name="T12" fmla="*/ 308313895 w 1042"/>
                <a:gd name="T13" fmla="*/ 239850838 h 731"/>
                <a:gd name="T14" fmla="*/ 340355032 w 1042"/>
                <a:gd name="T15" fmla="*/ 207323240 h 731"/>
                <a:gd name="T16" fmla="*/ 340355032 w 1042"/>
                <a:gd name="T17" fmla="*/ 32199152 h 731"/>
                <a:gd name="T18" fmla="*/ 308313895 w 1042"/>
                <a:gd name="T19" fmla="*/ 0 h 731"/>
                <a:gd name="T20" fmla="*/ 203363103 w 1042"/>
                <a:gd name="T21" fmla="*/ 33841954 h 731"/>
                <a:gd name="T22" fmla="*/ 203363103 w 1042"/>
                <a:gd name="T23" fmla="*/ 33841954 h 731"/>
                <a:gd name="T24" fmla="*/ 140915591 w 1042"/>
                <a:gd name="T25" fmla="*/ 33841954 h 731"/>
                <a:gd name="T26" fmla="*/ 128818112 w 1042"/>
                <a:gd name="T27" fmla="*/ 22342339 h 731"/>
                <a:gd name="T28" fmla="*/ 140915591 w 1042"/>
                <a:gd name="T29" fmla="*/ 8542457 h 731"/>
                <a:gd name="T30" fmla="*/ 203363103 w 1042"/>
                <a:gd name="T31" fmla="*/ 8542457 h 731"/>
                <a:gd name="T32" fmla="*/ 215132943 w 1042"/>
                <a:gd name="T33" fmla="*/ 22342339 h 731"/>
                <a:gd name="T34" fmla="*/ 203363103 w 1042"/>
                <a:gd name="T35" fmla="*/ 33841954 h 731"/>
                <a:gd name="T36" fmla="*/ 308313895 w 1042"/>
                <a:gd name="T37" fmla="*/ 0 h 73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042" h="731">
                  <a:moveTo>
                    <a:pt x="943" y="0"/>
                  </a:moveTo>
                  <a:lnTo>
                    <a:pt x="943" y="0"/>
                  </a:lnTo>
                  <a:cubicBezTo>
                    <a:pt x="100" y="0"/>
                    <a:pt x="100" y="0"/>
                    <a:pt x="100" y="0"/>
                  </a:cubicBezTo>
                  <a:cubicBezTo>
                    <a:pt x="48" y="0"/>
                    <a:pt x="0" y="47"/>
                    <a:pt x="0" y="98"/>
                  </a:cubicBezTo>
                  <a:cubicBezTo>
                    <a:pt x="0" y="631"/>
                    <a:pt x="0" y="631"/>
                    <a:pt x="0" y="631"/>
                  </a:cubicBezTo>
                  <a:cubicBezTo>
                    <a:pt x="0" y="682"/>
                    <a:pt x="48" y="730"/>
                    <a:pt x="100" y="730"/>
                  </a:cubicBezTo>
                  <a:cubicBezTo>
                    <a:pt x="943" y="730"/>
                    <a:pt x="943" y="730"/>
                    <a:pt x="943" y="730"/>
                  </a:cubicBezTo>
                  <a:cubicBezTo>
                    <a:pt x="995" y="730"/>
                    <a:pt x="1041" y="682"/>
                    <a:pt x="1041" y="631"/>
                  </a:cubicBezTo>
                  <a:cubicBezTo>
                    <a:pt x="1041" y="98"/>
                    <a:pt x="1041" y="98"/>
                    <a:pt x="1041" y="98"/>
                  </a:cubicBezTo>
                  <a:cubicBezTo>
                    <a:pt x="1041" y="47"/>
                    <a:pt x="995" y="0"/>
                    <a:pt x="943" y="0"/>
                  </a:cubicBezTo>
                  <a:lnTo>
                    <a:pt x="622" y="103"/>
                  </a:lnTo>
                  <a:cubicBezTo>
                    <a:pt x="431" y="103"/>
                    <a:pt x="431" y="103"/>
                    <a:pt x="431" y="103"/>
                  </a:cubicBezTo>
                  <a:cubicBezTo>
                    <a:pt x="410" y="103"/>
                    <a:pt x="394" y="88"/>
                    <a:pt x="394" y="68"/>
                  </a:cubicBezTo>
                  <a:cubicBezTo>
                    <a:pt x="394" y="47"/>
                    <a:pt x="410" y="26"/>
                    <a:pt x="431" y="26"/>
                  </a:cubicBezTo>
                  <a:cubicBezTo>
                    <a:pt x="622" y="26"/>
                    <a:pt x="622" y="26"/>
                    <a:pt x="622" y="26"/>
                  </a:cubicBezTo>
                  <a:cubicBezTo>
                    <a:pt x="643" y="26"/>
                    <a:pt x="658" y="47"/>
                    <a:pt x="658" y="68"/>
                  </a:cubicBezTo>
                  <a:cubicBezTo>
                    <a:pt x="658" y="88"/>
                    <a:pt x="643" y="103"/>
                    <a:pt x="622" y="103"/>
                  </a:cubicBezTo>
                  <a:lnTo>
                    <a:pt x="943" y="0"/>
                  </a:lnTo>
                </a:path>
              </a:pathLst>
            </a:custGeom>
            <a:solidFill>
              <a:srgbClr val="5C678A"/>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0" name="Freeform 73"/>
            <p:cNvSpPr>
              <a:spLocks noChangeArrowheads="1"/>
            </p:cNvSpPr>
            <p:nvPr/>
          </p:nvSpPr>
          <p:spPr bwMode="auto">
            <a:xfrm>
              <a:off x="10785357" y="10610987"/>
              <a:ext cx="563075" cy="327352"/>
            </a:xfrm>
            <a:custGeom>
              <a:avLst/>
              <a:gdLst>
                <a:gd name="T0" fmla="*/ 0 w 989"/>
                <a:gd name="T1" fmla="*/ 0 h 575"/>
                <a:gd name="T2" fmla="*/ 0 w 989"/>
                <a:gd name="T3" fmla="*/ 0 h 575"/>
                <a:gd name="T4" fmla="*/ 0 w 989"/>
                <a:gd name="T5" fmla="*/ 162704192 h 575"/>
                <a:gd name="T6" fmla="*/ 23662814 w 989"/>
                <a:gd name="T7" fmla="*/ 186040119 h 575"/>
                <a:gd name="T8" fmla="*/ 296917020 w 989"/>
                <a:gd name="T9" fmla="*/ 186040119 h 575"/>
                <a:gd name="T10" fmla="*/ 320255881 w 989"/>
                <a:gd name="T11" fmla="*/ 162704192 h 575"/>
                <a:gd name="T12" fmla="*/ 320255881 w 989"/>
                <a:gd name="T13" fmla="*/ 0 h 575"/>
                <a:gd name="T14" fmla="*/ 0 w 989"/>
                <a:gd name="T15" fmla="*/ 0 h 57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89" h="575">
                  <a:moveTo>
                    <a:pt x="0" y="0"/>
                  </a:moveTo>
                  <a:lnTo>
                    <a:pt x="0" y="0"/>
                  </a:lnTo>
                  <a:cubicBezTo>
                    <a:pt x="0" y="502"/>
                    <a:pt x="0" y="502"/>
                    <a:pt x="0" y="502"/>
                  </a:cubicBezTo>
                  <a:cubicBezTo>
                    <a:pt x="0" y="543"/>
                    <a:pt x="31" y="574"/>
                    <a:pt x="73" y="574"/>
                  </a:cubicBezTo>
                  <a:cubicBezTo>
                    <a:pt x="916" y="574"/>
                    <a:pt x="916" y="574"/>
                    <a:pt x="916" y="574"/>
                  </a:cubicBezTo>
                  <a:cubicBezTo>
                    <a:pt x="957" y="574"/>
                    <a:pt x="988" y="543"/>
                    <a:pt x="988" y="502"/>
                  </a:cubicBezTo>
                  <a:cubicBezTo>
                    <a:pt x="988" y="0"/>
                    <a:pt x="988" y="0"/>
                    <a:pt x="988" y="0"/>
                  </a:cubicBezTo>
                  <a:lnTo>
                    <a:pt x="0" y="0"/>
                  </a:lnTo>
                </a:path>
              </a:pathLst>
            </a:custGeom>
            <a:solidFill>
              <a:srgbClr val="FDFE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1" name="Freeform 74"/>
            <p:cNvSpPr>
              <a:spLocks noChangeArrowheads="1"/>
            </p:cNvSpPr>
            <p:nvPr/>
          </p:nvSpPr>
          <p:spPr bwMode="auto">
            <a:xfrm>
              <a:off x="10804998" y="10660091"/>
              <a:ext cx="186600" cy="219326"/>
            </a:xfrm>
            <a:custGeom>
              <a:avLst/>
              <a:gdLst>
                <a:gd name="T0" fmla="*/ 104562322 w 332"/>
                <a:gd name="T1" fmla="*/ 124944425 h 384"/>
                <a:gd name="T2" fmla="*/ 0 w 332"/>
                <a:gd name="T3" fmla="*/ 124944425 h 384"/>
                <a:gd name="T4" fmla="*/ 0 w 332"/>
                <a:gd name="T5" fmla="*/ 0 h 384"/>
                <a:gd name="T6" fmla="*/ 104562322 w 332"/>
                <a:gd name="T7" fmla="*/ 0 h 384"/>
                <a:gd name="T8" fmla="*/ 104562322 w 332"/>
                <a:gd name="T9" fmla="*/ 124944425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2" h="384">
                  <a:moveTo>
                    <a:pt x="331" y="383"/>
                  </a:moveTo>
                  <a:lnTo>
                    <a:pt x="0" y="383"/>
                  </a:lnTo>
                  <a:lnTo>
                    <a:pt x="0" y="0"/>
                  </a:lnTo>
                  <a:lnTo>
                    <a:pt x="331" y="0"/>
                  </a:lnTo>
                  <a:lnTo>
                    <a:pt x="331" y="383"/>
                  </a:lnTo>
                </a:path>
              </a:pathLst>
            </a:custGeom>
            <a:solidFill>
              <a:srgbClr val="131313"/>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2" name="Freeform 75"/>
            <p:cNvSpPr>
              <a:spLocks noChangeArrowheads="1"/>
            </p:cNvSpPr>
            <p:nvPr/>
          </p:nvSpPr>
          <p:spPr bwMode="auto">
            <a:xfrm>
              <a:off x="11024334" y="10663364"/>
              <a:ext cx="297907" cy="58924"/>
            </a:xfrm>
            <a:custGeom>
              <a:avLst/>
              <a:gdLst>
                <a:gd name="T0" fmla="*/ 169366680 w 523"/>
                <a:gd name="T1" fmla="*/ 32752204 h 105"/>
                <a:gd name="T2" fmla="*/ 0 w 523"/>
                <a:gd name="T3" fmla="*/ 32752204 h 105"/>
                <a:gd name="T4" fmla="*/ 0 w 523"/>
                <a:gd name="T5" fmla="*/ 0 h 105"/>
                <a:gd name="T6" fmla="*/ 169366680 w 523"/>
                <a:gd name="T7" fmla="*/ 0 h 105"/>
                <a:gd name="T8" fmla="*/ 169366680 w 523"/>
                <a:gd name="T9" fmla="*/ 32752204 h 1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3" h="105">
                  <a:moveTo>
                    <a:pt x="522" y="104"/>
                  </a:moveTo>
                  <a:lnTo>
                    <a:pt x="0" y="104"/>
                  </a:lnTo>
                  <a:lnTo>
                    <a:pt x="0" y="0"/>
                  </a:lnTo>
                  <a:lnTo>
                    <a:pt x="522" y="0"/>
                  </a:lnTo>
                  <a:lnTo>
                    <a:pt x="522" y="104"/>
                  </a:lnTo>
                </a:path>
              </a:pathLst>
            </a:custGeom>
            <a:solidFill>
              <a:srgbClr val="2E354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3" name="Freeform 76"/>
            <p:cNvSpPr>
              <a:spLocks noChangeArrowheads="1"/>
            </p:cNvSpPr>
            <p:nvPr/>
          </p:nvSpPr>
          <p:spPr bwMode="auto">
            <a:xfrm>
              <a:off x="11057071" y="10735380"/>
              <a:ext cx="229159" cy="39282"/>
            </a:xfrm>
            <a:custGeom>
              <a:avLst/>
              <a:gdLst>
                <a:gd name="T0" fmla="*/ 131283985 w 399"/>
                <a:gd name="T1" fmla="*/ 22358390 h 68"/>
                <a:gd name="T2" fmla="*/ 0 w 399"/>
                <a:gd name="T3" fmla="*/ 22358390 h 68"/>
                <a:gd name="T4" fmla="*/ 0 w 399"/>
                <a:gd name="T5" fmla="*/ 0 h 68"/>
                <a:gd name="T6" fmla="*/ 131283985 w 399"/>
                <a:gd name="T7" fmla="*/ 0 h 68"/>
                <a:gd name="T8" fmla="*/ 131283985 w 399"/>
                <a:gd name="T9" fmla="*/ 22358390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9" h="68">
                  <a:moveTo>
                    <a:pt x="398" y="67"/>
                  </a:moveTo>
                  <a:lnTo>
                    <a:pt x="0" y="67"/>
                  </a:lnTo>
                  <a:lnTo>
                    <a:pt x="0" y="0"/>
                  </a:lnTo>
                  <a:lnTo>
                    <a:pt x="398" y="0"/>
                  </a:lnTo>
                  <a:lnTo>
                    <a:pt x="398" y="67"/>
                  </a:lnTo>
                </a:path>
              </a:pathLst>
            </a:custGeom>
            <a:solidFill>
              <a:srgbClr val="2E354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4" name="Freeform 77"/>
            <p:cNvSpPr>
              <a:spLocks noChangeArrowheads="1"/>
            </p:cNvSpPr>
            <p:nvPr/>
          </p:nvSpPr>
          <p:spPr bwMode="auto">
            <a:xfrm>
              <a:off x="11024334" y="10892510"/>
              <a:ext cx="297907" cy="32736"/>
            </a:xfrm>
            <a:custGeom>
              <a:avLst/>
              <a:gdLst>
                <a:gd name="T0" fmla="*/ 169366680 w 523"/>
                <a:gd name="T1" fmla="*/ 17005824 h 62"/>
                <a:gd name="T2" fmla="*/ 0 w 523"/>
                <a:gd name="T3" fmla="*/ 17005824 h 62"/>
                <a:gd name="T4" fmla="*/ 0 w 523"/>
                <a:gd name="T5" fmla="*/ 0 h 62"/>
                <a:gd name="T6" fmla="*/ 169366680 w 523"/>
                <a:gd name="T7" fmla="*/ 0 h 62"/>
                <a:gd name="T8" fmla="*/ 169366680 w 523"/>
                <a:gd name="T9" fmla="*/ 17005824 h 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3" h="62">
                  <a:moveTo>
                    <a:pt x="522" y="61"/>
                  </a:moveTo>
                  <a:lnTo>
                    <a:pt x="0" y="61"/>
                  </a:lnTo>
                  <a:lnTo>
                    <a:pt x="0" y="0"/>
                  </a:lnTo>
                  <a:lnTo>
                    <a:pt x="522" y="0"/>
                  </a:lnTo>
                  <a:lnTo>
                    <a:pt x="522" y="61"/>
                  </a:lnTo>
                </a:path>
              </a:pathLst>
            </a:custGeom>
            <a:solidFill>
              <a:srgbClr val="2E354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5" name="Freeform 78"/>
            <p:cNvSpPr>
              <a:spLocks noChangeArrowheads="1"/>
            </p:cNvSpPr>
            <p:nvPr/>
          </p:nvSpPr>
          <p:spPr bwMode="auto">
            <a:xfrm>
              <a:off x="11034156" y="10476773"/>
              <a:ext cx="65474" cy="111300"/>
            </a:xfrm>
            <a:custGeom>
              <a:avLst/>
              <a:gdLst>
                <a:gd name="T0" fmla="*/ 36637218 w 116"/>
                <a:gd name="T1" fmla="*/ 64183000 h 192"/>
                <a:gd name="T2" fmla="*/ 0 w 116"/>
                <a:gd name="T3" fmla="*/ 64183000 h 192"/>
                <a:gd name="T4" fmla="*/ 0 w 116"/>
                <a:gd name="T5" fmla="*/ 0 h 192"/>
                <a:gd name="T6" fmla="*/ 36637218 w 116"/>
                <a:gd name="T7" fmla="*/ 0 h 192"/>
                <a:gd name="T8" fmla="*/ 36637218 w 116"/>
                <a:gd name="T9" fmla="*/ 64183000 h 1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6" h="192">
                  <a:moveTo>
                    <a:pt x="115" y="191"/>
                  </a:moveTo>
                  <a:lnTo>
                    <a:pt x="0" y="191"/>
                  </a:lnTo>
                  <a:lnTo>
                    <a:pt x="0" y="0"/>
                  </a:lnTo>
                  <a:lnTo>
                    <a:pt x="115" y="0"/>
                  </a:lnTo>
                  <a:lnTo>
                    <a:pt x="115" y="191"/>
                  </a:lnTo>
                </a:path>
              </a:pathLst>
            </a:custGeom>
            <a:solidFill>
              <a:srgbClr val="7B7B7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6" name="Freeform 79"/>
            <p:cNvSpPr>
              <a:spLocks noChangeArrowheads="1"/>
            </p:cNvSpPr>
            <p:nvPr/>
          </p:nvSpPr>
          <p:spPr bwMode="auto">
            <a:xfrm>
              <a:off x="11034156" y="10476773"/>
              <a:ext cx="65474" cy="55649"/>
            </a:xfrm>
            <a:custGeom>
              <a:avLst/>
              <a:gdLst>
                <a:gd name="T0" fmla="*/ 36637218 w 116"/>
                <a:gd name="T1" fmla="*/ 32941216 h 93"/>
                <a:gd name="T2" fmla="*/ 0 w 116"/>
                <a:gd name="T3" fmla="*/ 32941216 h 93"/>
                <a:gd name="T4" fmla="*/ 0 w 116"/>
                <a:gd name="T5" fmla="*/ 0 h 93"/>
                <a:gd name="T6" fmla="*/ 36637218 w 116"/>
                <a:gd name="T7" fmla="*/ 0 h 93"/>
                <a:gd name="T8" fmla="*/ 36637218 w 116"/>
                <a:gd name="T9" fmla="*/ 32941216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6" h="93">
                  <a:moveTo>
                    <a:pt x="115" y="92"/>
                  </a:moveTo>
                  <a:lnTo>
                    <a:pt x="0" y="92"/>
                  </a:lnTo>
                  <a:lnTo>
                    <a:pt x="0" y="0"/>
                  </a:lnTo>
                  <a:lnTo>
                    <a:pt x="115" y="0"/>
                  </a:lnTo>
                  <a:lnTo>
                    <a:pt x="115" y="92"/>
                  </a:lnTo>
                </a:path>
              </a:pathLst>
            </a:custGeom>
            <a:solidFill>
              <a:srgbClr val="6767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209" name="Content Placeholder 51"/>
          <p:cNvSpPr txBox="1">
            <a:spLocks/>
          </p:cNvSpPr>
          <p:nvPr/>
        </p:nvSpPr>
        <p:spPr>
          <a:xfrm>
            <a:off x="6075137" y="5735497"/>
            <a:ext cx="2464398" cy="313932"/>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n-MN" sz="1600" dirty="0" smtClean="0">
                <a:latin typeface="Arial" panose="020B0604020202020204" pitchFamily="34" charset="0"/>
                <a:cs typeface="Arial" panose="020B0604020202020204" pitchFamily="34" charset="0"/>
              </a:rPr>
              <a:t>Сумын Засаг дарга</a:t>
            </a:r>
            <a:endParaRPr lang="mn-MN" sz="1600" dirty="0">
              <a:latin typeface="Arial" panose="020B0604020202020204" pitchFamily="34" charset="0"/>
              <a:cs typeface="Arial" panose="020B0604020202020204" pitchFamily="34" charset="0"/>
            </a:endParaRPr>
          </a:p>
        </p:txBody>
      </p:sp>
      <p:sp>
        <p:nvSpPr>
          <p:cNvPr id="210" name="Freeform 116"/>
          <p:cNvSpPr>
            <a:spLocks noChangeArrowheads="1"/>
          </p:cNvSpPr>
          <p:nvPr/>
        </p:nvSpPr>
        <p:spPr bwMode="auto">
          <a:xfrm rot="1467983">
            <a:off x="7883030" y="4464554"/>
            <a:ext cx="821037" cy="940817"/>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accent4"/>
          </a:solidFill>
          <a:ln>
            <a:noFill/>
          </a:ln>
          <a:effectLst/>
          <a:extLst/>
        </p:spPr>
        <p:txBody>
          <a:bodyPr wrap="none" anchor="ctr"/>
          <a:lstStyle/>
          <a:p>
            <a:pPr defTabSz="1828434" eaLnBrk="1" fontAlgn="auto" hangingPunct="1">
              <a:spcBef>
                <a:spcPts val="0"/>
              </a:spcBef>
              <a:spcAft>
                <a:spcPts val="0"/>
              </a:spcAft>
              <a:defRPr/>
            </a:pPr>
            <a:endParaRPr lang="en-US" dirty="0"/>
          </a:p>
        </p:txBody>
      </p:sp>
      <p:sp>
        <p:nvSpPr>
          <p:cNvPr id="313" name="Content Placeholder 51"/>
          <p:cNvSpPr txBox="1">
            <a:spLocks/>
          </p:cNvSpPr>
          <p:nvPr/>
        </p:nvSpPr>
        <p:spPr>
          <a:xfrm>
            <a:off x="9139196" y="5735497"/>
            <a:ext cx="2464398" cy="757130"/>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n-MN" sz="1600" dirty="0" smtClean="0">
                <a:latin typeface="Arial" panose="020B0604020202020204" pitchFamily="34" charset="0"/>
                <a:cs typeface="Arial" panose="020B0604020202020204" pitchFamily="34" charset="0"/>
              </a:rPr>
              <a:t>Санал дэмжигдсэн болон дэмжигдээгүй шалтгаан</a:t>
            </a:r>
            <a:endParaRPr lang="mn-MN" sz="1600" dirty="0">
              <a:latin typeface="Arial" panose="020B0604020202020204" pitchFamily="34" charset="0"/>
              <a:cs typeface="Arial" panose="020B0604020202020204" pitchFamily="34" charset="0"/>
            </a:endParaRPr>
          </a:p>
        </p:txBody>
      </p:sp>
      <p:pic>
        <p:nvPicPr>
          <p:cNvPr id="6150" name="Picture 6" descr="Image result for clipart for questionnair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11715" y="4256226"/>
            <a:ext cx="1325883" cy="1328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45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6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15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P spid="59" grpId="0"/>
      <p:bldP spid="61" grpId="0" animBg="1"/>
      <p:bldP spid="163" grpId="0"/>
      <p:bldP spid="209" grpId="0"/>
      <p:bldP spid="210" grpId="0" animBg="1"/>
      <p:bldP spid="3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667" y="284086"/>
            <a:ext cx="10058400" cy="1332854"/>
          </a:xfrm>
        </p:spPr>
        <p:txBody>
          <a:bodyPr>
            <a:normAutofit/>
          </a:bodyPr>
          <a:lstStyle/>
          <a:p>
            <a:r>
              <a:rPr lang="mn-MN" sz="4000" dirty="0" smtClean="0">
                <a:latin typeface="Times New Roman" panose="02020603050405020304" pitchFamily="18" charset="0"/>
                <a:cs typeface="Times New Roman" panose="02020603050405020304" pitchFamily="18" charset="0"/>
              </a:rPr>
              <a:t>Бүлэг 6. Сумын </a:t>
            </a:r>
            <a:r>
              <a:rPr lang="mn-MN" sz="4000" dirty="0" err="1" smtClean="0">
                <a:latin typeface="Times New Roman" panose="02020603050405020304" pitchFamily="18" charset="0"/>
                <a:cs typeface="Times New Roman" panose="02020603050405020304" pitchFamily="18" charset="0"/>
              </a:rPr>
              <a:t>ОНХС</a:t>
            </a:r>
            <a:r>
              <a:rPr lang="mn-MN" sz="4000" dirty="0" smtClean="0">
                <a:latin typeface="Times New Roman" panose="02020603050405020304" pitchFamily="18" charset="0"/>
                <a:cs typeface="Times New Roman" panose="02020603050405020304" pitchFamily="18" charset="0"/>
              </a:rPr>
              <a:t>-ийн ажлын хэсгийн үйл ажиллагаа</a:t>
            </a:r>
            <a:endParaRPr lang="mn-MN" sz="40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1456868"/>
              </p:ext>
            </p:extLst>
          </p:nvPr>
        </p:nvGraphicFramePr>
        <p:xfrm>
          <a:off x="1096963" y="1846263"/>
          <a:ext cx="10230944"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6161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2014</Words>
  <Application>Microsoft Office PowerPoint</Application>
  <PresentationFormat>Widescreen</PresentationFormat>
  <Paragraphs>160</Paragraphs>
  <Slides>11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Lato Light</vt:lpstr>
      <vt:lpstr>Lato Regular</vt:lpstr>
      <vt:lpstr>Times New Roman</vt:lpstr>
      <vt:lpstr>Office Theme</vt:lpstr>
      <vt:lpstr>PowerPoint Presentation</vt:lpstr>
      <vt:lpstr>Төсвийн тухай хуулийн зохицуулалт</vt:lpstr>
      <vt:lpstr>ОНХС-ийн үйл ажиллагааны журам </vt:lpstr>
      <vt:lpstr>Бүлэг 3. ОНХС-ийн төлөвлөлт хамаарах нөхцөл</vt:lpstr>
      <vt:lpstr>Бүлэг 4. ОНХС-д хамаарах чиг үүргүүд</vt:lpstr>
      <vt:lpstr>Бүлэг 5. Багийн иргэдээс санал авах үйл явц</vt:lpstr>
      <vt:lpstr>Бүлэг 5. Санал эрэмбэлэх ба ИНХ-аар батлах</vt:lpstr>
      <vt:lpstr>Бүлэг 6. Сумын Засаг даргын Тамгын газар</vt:lpstr>
      <vt:lpstr>Бүлэг 6. Сумын ОНХС-ийн ажлын хэсгийн үйл ажиллагаа</vt:lpstr>
      <vt:lpstr>PowerPoint Presentation</vt:lpstr>
      <vt:lpstr>Сургалтын агуулга</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Орон нутгийн хөгжлийн сангийн үйл ажиллагааны гарын авлага</dc:title>
  <dc:creator>Danaa</dc:creator>
  <cp:lastModifiedBy>Danaa</cp:lastModifiedBy>
  <cp:revision>20</cp:revision>
  <dcterms:created xsi:type="dcterms:W3CDTF">2019-02-16T06:22:21Z</dcterms:created>
  <dcterms:modified xsi:type="dcterms:W3CDTF">2019-03-06T04:51:33Z</dcterms:modified>
</cp:coreProperties>
</file>